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57" r:id="rId6"/>
  </p:sldIdLst>
  <p:sldSz cx="6858000" cy="9144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52" d="100"/>
          <a:sy n="52" d="100"/>
        </p:scale>
        <p:origin x="-140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1D282-F846-4375-9790-0BE71BEB71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66BCB2-991B-41E3-8F56-60A235458BE5}">
      <dgm:prSet phldrT="[Texto]" custT="1"/>
      <dgm:spPr/>
      <dgm:t>
        <a:bodyPr/>
        <a:lstStyle/>
        <a:p>
          <a:r>
            <a:rPr lang="es-ES_tradnl" sz="2800" b="1" smtClean="0">
              <a:latin typeface="Calibri" pitchFamily="34" charset="0"/>
            </a:rPr>
            <a:t>THERAPIES</a:t>
          </a:r>
          <a:endParaRPr lang="es-ES" sz="2800" b="1" dirty="0">
            <a:latin typeface="Calibri" pitchFamily="34" charset="0"/>
          </a:endParaRPr>
        </a:p>
      </dgm:t>
    </dgm:pt>
    <dgm:pt modelId="{1481F3C8-FCF7-46EA-B7A7-DFF9A182462A}" type="parTrans" cxnId="{82492602-C258-4308-BB90-2FCBDF3FC47A}">
      <dgm:prSet/>
      <dgm:spPr/>
      <dgm:t>
        <a:bodyPr/>
        <a:lstStyle/>
        <a:p>
          <a:endParaRPr lang="es-ES" sz="2400"/>
        </a:p>
      </dgm:t>
    </dgm:pt>
    <dgm:pt modelId="{A9AC54E4-CFEC-418B-BA68-DDD17E55A35A}" type="sibTrans" cxnId="{82492602-C258-4308-BB90-2FCBDF3FC47A}">
      <dgm:prSet/>
      <dgm:spPr/>
      <dgm:t>
        <a:bodyPr/>
        <a:lstStyle/>
        <a:p>
          <a:endParaRPr lang="es-ES" sz="2400"/>
        </a:p>
      </dgm:t>
    </dgm:pt>
    <dgm:pt modelId="{58997D7F-753B-459F-9E40-8D38EA47089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err="1" smtClean="0">
              <a:latin typeface="Calibri" pitchFamily="34" charset="0"/>
            </a:rPr>
            <a:t>Functional</a:t>
          </a:r>
          <a:r>
            <a:rPr lang="es-ES_tradnl" sz="2400" b="1" dirty="0" smtClean="0">
              <a:latin typeface="Calibri" pitchFamily="34" charset="0"/>
            </a:rPr>
            <a:t> Pilates</a:t>
          </a:r>
          <a:endParaRPr lang="es-ES" sz="2400" b="1" dirty="0">
            <a:latin typeface="Calibri" pitchFamily="34" charset="0"/>
          </a:endParaRPr>
        </a:p>
      </dgm:t>
    </dgm:pt>
    <dgm:pt modelId="{1CC07217-A82F-4445-8DD0-1F9BBEFB1994}" type="parTrans" cxnId="{3454C54B-A901-411A-BBDD-A6CA3DA6FEE5}">
      <dgm:prSet/>
      <dgm:spPr/>
      <dgm:t>
        <a:bodyPr/>
        <a:lstStyle/>
        <a:p>
          <a:endParaRPr lang="es-ES" sz="2400"/>
        </a:p>
      </dgm:t>
    </dgm:pt>
    <dgm:pt modelId="{CBBD3D13-4D85-4E4E-AE71-28D8AC4AD268}" type="sibTrans" cxnId="{3454C54B-A901-411A-BBDD-A6CA3DA6FEE5}">
      <dgm:prSet/>
      <dgm:spPr/>
      <dgm:t>
        <a:bodyPr/>
        <a:lstStyle/>
        <a:p>
          <a:endParaRPr lang="es-ES" sz="2400"/>
        </a:p>
      </dgm:t>
    </dgm:pt>
    <dgm:pt modelId="{C7059993-178C-4DE7-831D-D83965E2AAD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smtClean="0">
              <a:latin typeface="Calibri" pitchFamily="34" charset="0"/>
            </a:rPr>
            <a:t>Therapeutic Pilates </a:t>
          </a:r>
          <a:endParaRPr lang="es-ES" sz="2400" b="1" dirty="0">
            <a:latin typeface="Calibri" pitchFamily="34" charset="0"/>
          </a:endParaRPr>
        </a:p>
      </dgm:t>
    </dgm:pt>
    <dgm:pt modelId="{2C78FC20-0A3B-4760-A30E-FB6A63866061}" type="parTrans" cxnId="{C70C6C44-3E68-407F-B31B-2D694F465CDA}">
      <dgm:prSet/>
      <dgm:spPr/>
      <dgm:t>
        <a:bodyPr/>
        <a:lstStyle/>
        <a:p>
          <a:endParaRPr lang="es-ES" sz="2400"/>
        </a:p>
      </dgm:t>
    </dgm:pt>
    <dgm:pt modelId="{A8D5479C-533F-4528-866D-B8BA3EE968E2}" type="sibTrans" cxnId="{C70C6C44-3E68-407F-B31B-2D694F465CDA}">
      <dgm:prSet/>
      <dgm:spPr/>
      <dgm:t>
        <a:bodyPr/>
        <a:lstStyle/>
        <a:p>
          <a:endParaRPr lang="es-ES" sz="2400"/>
        </a:p>
      </dgm:t>
    </dgm:pt>
    <dgm:pt modelId="{FCB2FB6D-36A7-43F0-9456-54D024E6E22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err="1" smtClean="0">
              <a:latin typeface="Calibri" pitchFamily="34" charset="0"/>
            </a:rPr>
            <a:t>Regeneration</a:t>
          </a:r>
          <a:r>
            <a:rPr lang="es-ES_tradnl" sz="2400" b="1" dirty="0" smtClean="0">
              <a:latin typeface="Calibri" pitchFamily="34" charset="0"/>
            </a:rPr>
            <a:t> of </a:t>
          </a:r>
          <a:r>
            <a:rPr lang="es-ES_tradnl" sz="2400" b="1" dirty="0" err="1" smtClean="0">
              <a:latin typeface="Calibri" pitchFamily="34" charset="0"/>
            </a:rPr>
            <a:t>soft</a:t>
          </a:r>
          <a:r>
            <a:rPr lang="es-ES_tradnl" sz="2400" b="1" dirty="0" smtClean="0">
              <a:latin typeface="Calibri" pitchFamily="34" charset="0"/>
            </a:rPr>
            <a:t> </a:t>
          </a:r>
          <a:r>
            <a:rPr lang="es-ES_tradnl" sz="2400" b="1" dirty="0" err="1" smtClean="0">
              <a:latin typeface="Calibri" pitchFamily="34" charset="0"/>
            </a:rPr>
            <a:t>tissue</a:t>
          </a:r>
          <a:r>
            <a:rPr lang="es-ES_tradnl" sz="2400" b="1" dirty="0" smtClean="0">
              <a:latin typeface="Calibri" pitchFamily="34" charset="0"/>
            </a:rPr>
            <a:t> </a:t>
          </a:r>
          <a:endParaRPr lang="es-ES" sz="2400" b="1" dirty="0">
            <a:latin typeface="Calibri" pitchFamily="34" charset="0"/>
          </a:endParaRPr>
        </a:p>
      </dgm:t>
    </dgm:pt>
    <dgm:pt modelId="{C917C4B6-12FC-4C35-9E29-594AA3DB2D48}" type="parTrans" cxnId="{75C613D8-B0DB-484C-8C6A-788FA23C1347}">
      <dgm:prSet/>
      <dgm:spPr/>
      <dgm:t>
        <a:bodyPr/>
        <a:lstStyle/>
        <a:p>
          <a:endParaRPr lang="es-ES" sz="2400"/>
        </a:p>
      </dgm:t>
    </dgm:pt>
    <dgm:pt modelId="{2B1418B4-AF0C-4EAA-BDFD-8268E5D0D764}" type="sibTrans" cxnId="{75C613D8-B0DB-484C-8C6A-788FA23C1347}">
      <dgm:prSet/>
      <dgm:spPr/>
      <dgm:t>
        <a:bodyPr/>
        <a:lstStyle/>
        <a:p>
          <a:endParaRPr lang="es-ES" sz="2400"/>
        </a:p>
      </dgm:t>
    </dgm:pt>
    <dgm:pt modelId="{92A2D630-2A1F-44D0-BFDC-FE34119225E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smtClean="0">
              <a:latin typeface="Calibri" pitchFamily="34" charset="0"/>
            </a:rPr>
            <a:t>Prevention &amp; Treatment of Sport injuries</a:t>
          </a:r>
          <a:endParaRPr lang="es-ES" sz="2400" b="1" dirty="0">
            <a:latin typeface="Calibri" pitchFamily="34" charset="0"/>
          </a:endParaRPr>
        </a:p>
      </dgm:t>
    </dgm:pt>
    <dgm:pt modelId="{B89CA0B1-E89E-4D1C-96DE-2F5CBA3D9045}" type="parTrans" cxnId="{D3F53C4E-9010-4FB7-833C-7DADCC54C947}">
      <dgm:prSet/>
      <dgm:spPr/>
      <dgm:t>
        <a:bodyPr/>
        <a:lstStyle/>
        <a:p>
          <a:endParaRPr lang="es-ES" sz="2400"/>
        </a:p>
      </dgm:t>
    </dgm:pt>
    <dgm:pt modelId="{96A4CCBA-6E97-4AAC-914F-B340944F4811}" type="sibTrans" cxnId="{D3F53C4E-9010-4FB7-833C-7DADCC54C947}">
      <dgm:prSet/>
      <dgm:spPr/>
      <dgm:t>
        <a:bodyPr/>
        <a:lstStyle/>
        <a:p>
          <a:endParaRPr lang="es-ES" sz="2400"/>
        </a:p>
      </dgm:t>
    </dgm:pt>
    <dgm:pt modelId="{5DFD2DF2-6CEB-45AA-A1ED-DBB2040D899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smtClean="0">
              <a:latin typeface="Calibri" pitchFamily="34" charset="0"/>
            </a:rPr>
            <a:t>Electrotherapy</a:t>
          </a:r>
          <a:endParaRPr lang="es-ES" sz="2400" b="1" dirty="0">
            <a:latin typeface="Calibri" pitchFamily="34" charset="0"/>
          </a:endParaRPr>
        </a:p>
      </dgm:t>
    </dgm:pt>
    <dgm:pt modelId="{08773F1E-C797-4AF8-A6B5-75360AE5CA27}" type="parTrans" cxnId="{3087AAA7-C65C-4407-89CA-EA47DF9182C9}">
      <dgm:prSet/>
      <dgm:spPr/>
      <dgm:t>
        <a:bodyPr/>
        <a:lstStyle/>
        <a:p>
          <a:endParaRPr lang="es-ES" sz="2400"/>
        </a:p>
      </dgm:t>
    </dgm:pt>
    <dgm:pt modelId="{6A7D6D19-52B8-4FA5-B3F4-4F23D09EEB4B}" type="sibTrans" cxnId="{3087AAA7-C65C-4407-89CA-EA47DF9182C9}">
      <dgm:prSet/>
      <dgm:spPr/>
      <dgm:t>
        <a:bodyPr/>
        <a:lstStyle/>
        <a:p>
          <a:endParaRPr lang="es-ES" sz="2400"/>
        </a:p>
      </dgm:t>
    </dgm:pt>
    <dgm:pt modelId="{60077AC2-155F-4555-84F3-507908BE688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err="1" smtClean="0">
              <a:latin typeface="Calibri" pitchFamily="34" charset="0"/>
            </a:rPr>
            <a:t>Massotherapy</a:t>
          </a:r>
          <a:endParaRPr lang="es-ES" sz="2400" b="1" dirty="0">
            <a:latin typeface="Calibri" pitchFamily="34" charset="0"/>
          </a:endParaRPr>
        </a:p>
      </dgm:t>
    </dgm:pt>
    <dgm:pt modelId="{0E107493-F376-4595-8D2B-86E89E60CA2C}" type="sibTrans" cxnId="{960B83C3-1BAB-46BF-9C22-9650087A5496}">
      <dgm:prSet/>
      <dgm:spPr/>
      <dgm:t>
        <a:bodyPr/>
        <a:lstStyle/>
        <a:p>
          <a:endParaRPr lang="es-ES"/>
        </a:p>
      </dgm:t>
    </dgm:pt>
    <dgm:pt modelId="{F28DB4D4-1810-4989-BAF5-5D4E2DF5DBF8}" type="parTrans" cxnId="{960B83C3-1BAB-46BF-9C22-9650087A5496}">
      <dgm:prSet/>
      <dgm:spPr/>
      <dgm:t>
        <a:bodyPr/>
        <a:lstStyle/>
        <a:p>
          <a:endParaRPr lang="es-ES"/>
        </a:p>
      </dgm:t>
    </dgm:pt>
    <dgm:pt modelId="{5D2DFAD7-A96A-4E3B-BB77-E8755798729C}" type="pres">
      <dgm:prSet presAssocID="{BC31D282-F846-4375-9790-0BE71BEB71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C2BB73-F1B6-48A9-A2CD-6F69B288F381}" type="pres">
      <dgm:prSet presAssocID="{0566BCB2-991B-41E3-8F56-60A235458BE5}" presName="linNode" presStyleCnt="0"/>
      <dgm:spPr/>
    </dgm:pt>
    <dgm:pt modelId="{81F31C8F-1553-46F0-AAB0-9C9B24CAFDBC}" type="pres">
      <dgm:prSet presAssocID="{0566BCB2-991B-41E3-8F56-60A235458BE5}" presName="parentText" presStyleLbl="node1" presStyleIdx="0" presStyleCnt="1" custScaleX="101363" custLinFactNeighborX="-3862" custLinFactNeighborY="673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FAEBA-FD3C-4477-96CB-0E65018B7455}" type="pres">
      <dgm:prSet presAssocID="{0566BCB2-991B-41E3-8F56-60A235458BE5}" presName="descendantText" presStyleLbl="alignAccFollowNode1" presStyleIdx="0" presStyleCnt="1" custScaleX="95524" custScaleY="230116" custLinFactNeighborX="17796" custLinFactNeighborY="15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8051D3-2190-4471-9D79-66656600D9DC}" type="presOf" srcId="{92A2D630-2A1F-44D0-BFDC-FE34119225E5}" destId="{34FFAEBA-FD3C-4477-96CB-0E65018B7455}" srcOrd="0" destOrd="3" presId="urn:microsoft.com/office/officeart/2005/8/layout/vList5"/>
    <dgm:cxn modelId="{B5C00C87-9BC9-4956-AD80-FC27A23EFE7E}" type="presOf" srcId="{BC31D282-F846-4375-9790-0BE71BEB71A1}" destId="{5D2DFAD7-A96A-4E3B-BB77-E8755798729C}" srcOrd="0" destOrd="0" presId="urn:microsoft.com/office/officeart/2005/8/layout/vList5"/>
    <dgm:cxn modelId="{C876C425-9C25-4DC7-B970-118B26EC5F62}" type="presOf" srcId="{5DFD2DF2-6CEB-45AA-A1ED-DBB2040D8994}" destId="{34FFAEBA-FD3C-4477-96CB-0E65018B7455}" srcOrd="0" destOrd="4" presId="urn:microsoft.com/office/officeart/2005/8/layout/vList5"/>
    <dgm:cxn modelId="{82492602-C258-4308-BB90-2FCBDF3FC47A}" srcId="{BC31D282-F846-4375-9790-0BE71BEB71A1}" destId="{0566BCB2-991B-41E3-8F56-60A235458BE5}" srcOrd="0" destOrd="0" parTransId="{1481F3C8-FCF7-46EA-B7A7-DFF9A182462A}" sibTransId="{A9AC54E4-CFEC-418B-BA68-DDD17E55A35A}"/>
    <dgm:cxn modelId="{FC97E18A-34C3-451E-84A6-8975DCA046CD}" type="presOf" srcId="{58997D7F-753B-459F-9E40-8D38EA470892}" destId="{34FFAEBA-FD3C-4477-96CB-0E65018B7455}" srcOrd="0" destOrd="0" presId="urn:microsoft.com/office/officeart/2005/8/layout/vList5"/>
    <dgm:cxn modelId="{54A2C88E-133A-44A9-9EFB-F46B83426E3C}" type="presOf" srcId="{0566BCB2-991B-41E3-8F56-60A235458BE5}" destId="{81F31C8F-1553-46F0-AAB0-9C9B24CAFDBC}" srcOrd="0" destOrd="0" presId="urn:microsoft.com/office/officeart/2005/8/layout/vList5"/>
    <dgm:cxn modelId="{C70C6C44-3E68-407F-B31B-2D694F465CDA}" srcId="{0566BCB2-991B-41E3-8F56-60A235458BE5}" destId="{C7059993-178C-4DE7-831D-D83965E2AADB}" srcOrd="1" destOrd="0" parTransId="{2C78FC20-0A3B-4760-A30E-FB6A63866061}" sibTransId="{A8D5479C-533F-4528-866D-B8BA3EE968E2}"/>
    <dgm:cxn modelId="{10AC2F77-3B1A-43B0-BCFF-AE1E3F26AC1C}" type="presOf" srcId="{FCB2FB6D-36A7-43F0-9456-54D024E6E225}" destId="{34FFAEBA-FD3C-4477-96CB-0E65018B7455}" srcOrd="0" destOrd="2" presId="urn:microsoft.com/office/officeart/2005/8/layout/vList5"/>
    <dgm:cxn modelId="{3087AAA7-C65C-4407-89CA-EA47DF9182C9}" srcId="{0566BCB2-991B-41E3-8F56-60A235458BE5}" destId="{5DFD2DF2-6CEB-45AA-A1ED-DBB2040D8994}" srcOrd="4" destOrd="0" parTransId="{08773F1E-C797-4AF8-A6B5-75360AE5CA27}" sibTransId="{6A7D6D19-52B8-4FA5-B3F4-4F23D09EEB4B}"/>
    <dgm:cxn modelId="{75C613D8-B0DB-484C-8C6A-788FA23C1347}" srcId="{0566BCB2-991B-41E3-8F56-60A235458BE5}" destId="{FCB2FB6D-36A7-43F0-9456-54D024E6E225}" srcOrd="2" destOrd="0" parTransId="{C917C4B6-12FC-4C35-9E29-594AA3DB2D48}" sibTransId="{2B1418B4-AF0C-4EAA-BDFD-8268E5D0D764}"/>
    <dgm:cxn modelId="{F005286E-6554-4C08-94B0-10355C03C474}" type="presOf" srcId="{C7059993-178C-4DE7-831D-D83965E2AADB}" destId="{34FFAEBA-FD3C-4477-96CB-0E65018B7455}" srcOrd="0" destOrd="1" presId="urn:microsoft.com/office/officeart/2005/8/layout/vList5"/>
    <dgm:cxn modelId="{2D2191A4-40B0-44F0-A573-CF6DCFB3391B}" type="presOf" srcId="{60077AC2-155F-4555-84F3-507908BE688C}" destId="{34FFAEBA-FD3C-4477-96CB-0E65018B7455}" srcOrd="0" destOrd="5" presId="urn:microsoft.com/office/officeart/2005/8/layout/vList5"/>
    <dgm:cxn modelId="{D3F53C4E-9010-4FB7-833C-7DADCC54C947}" srcId="{0566BCB2-991B-41E3-8F56-60A235458BE5}" destId="{92A2D630-2A1F-44D0-BFDC-FE34119225E5}" srcOrd="3" destOrd="0" parTransId="{B89CA0B1-E89E-4D1C-96DE-2F5CBA3D9045}" sibTransId="{96A4CCBA-6E97-4AAC-914F-B340944F4811}"/>
    <dgm:cxn modelId="{3454C54B-A901-411A-BBDD-A6CA3DA6FEE5}" srcId="{0566BCB2-991B-41E3-8F56-60A235458BE5}" destId="{58997D7F-753B-459F-9E40-8D38EA470892}" srcOrd="0" destOrd="0" parTransId="{1CC07217-A82F-4445-8DD0-1F9BBEFB1994}" sibTransId="{CBBD3D13-4D85-4E4E-AE71-28D8AC4AD268}"/>
    <dgm:cxn modelId="{960B83C3-1BAB-46BF-9C22-9650087A5496}" srcId="{0566BCB2-991B-41E3-8F56-60A235458BE5}" destId="{60077AC2-155F-4555-84F3-507908BE688C}" srcOrd="5" destOrd="0" parTransId="{F28DB4D4-1810-4989-BAF5-5D4E2DF5DBF8}" sibTransId="{0E107493-F376-4595-8D2B-86E89E60CA2C}"/>
    <dgm:cxn modelId="{3E3FC0D8-5638-432C-AB3E-42AD917A70E5}" type="presParOf" srcId="{5D2DFAD7-A96A-4E3B-BB77-E8755798729C}" destId="{11C2BB73-F1B6-48A9-A2CD-6F69B288F381}" srcOrd="0" destOrd="0" presId="urn:microsoft.com/office/officeart/2005/8/layout/vList5"/>
    <dgm:cxn modelId="{8AEFAD5A-6F84-4752-8186-5E6AC0A838C4}" type="presParOf" srcId="{11C2BB73-F1B6-48A9-A2CD-6F69B288F381}" destId="{81F31C8F-1553-46F0-AAB0-9C9B24CAFDBC}" srcOrd="0" destOrd="0" presId="urn:microsoft.com/office/officeart/2005/8/layout/vList5"/>
    <dgm:cxn modelId="{9FC47C2E-8C2B-40EA-B616-D905499C8E65}" type="presParOf" srcId="{11C2BB73-F1B6-48A9-A2CD-6F69B288F381}" destId="{34FFAEBA-FD3C-4477-96CB-0E65018B745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1D282-F846-4375-9790-0BE71BEB71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66BCB2-991B-41E3-8F56-60A235458BE5}">
      <dgm:prSet phldrT="[Texto]" custT="1"/>
      <dgm:spPr/>
      <dgm:t>
        <a:bodyPr/>
        <a:lstStyle/>
        <a:p>
          <a:r>
            <a:rPr lang="es-ES_tradnl" sz="2800" b="1" dirty="0" smtClean="0">
              <a:latin typeface="Calibri" pitchFamily="34" charset="0"/>
            </a:rPr>
            <a:t>MASSAGES</a:t>
          </a:r>
          <a:endParaRPr lang="es-ES" sz="2800" b="1" dirty="0">
            <a:latin typeface="Calibri" pitchFamily="34" charset="0"/>
          </a:endParaRPr>
        </a:p>
      </dgm:t>
    </dgm:pt>
    <dgm:pt modelId="{1481F3C8-FCF7-46EA-B7A7-DFF9A182462A}" type="parTrans" cxnId="{82492602-C258-4308-BB90-2FCBDF3FC47A}">
      <dgm:prSet/>
      <dgm:spPr/>
      <dgm:t>
        <a:bodyPr/>
        <a:lstStyle/>
        <a:p>
          <a:endParaRPr lang="es-ES" sz="2400"/>
        </a:p>
      </dgm:t>
    </dgm:pt>
    <dgm:pt modelId="{A9AC54E4-CFEC-418B-BA68-DDD17E55A35A}" type="sibTrans" cxnId="{82492602-C258-4308-BB90-2FCBDF3FC47A}">
      <dgm:prSet/>
      <dgm:spPr/>
      <dgm:t>
        <a:bodyPr/>
        <a:lstStyle/>
        <a:p>
          <a:endParaRPr lang="es-ES" sz="2400"/>
        </a:p>
      </dgm:t>
    </dgm:pt>
    <dgm:pt modelId="{58997D7F-753B-459F-9E40-8D38EA47089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err="1" smtClean="0">
              <a:latin typeface="Calibri" pitchFamily="34" charset="0"/>
            </a:rPr>
            <a:t>Therapeutic</a:t>
          </a:r>
          <a:endParaRPr lang="es-ES" sz="2400" b="1" dirty="0">
            <a:latin typeface="Calibri" pitchFamily="34" charset="0"/>
          </a:endParaRPr>
        </a:p>
      </dgm:t>
    </dgm:pt>
    <dgm:pt modelId="{1CC07217-A82F-4445-8DD0-1F9BBEFB1994}" type="parTrans" cxnId="{3454C54B-A901-411A-BBDD-A6CA3DA6FEE5}">
      <dgm:prSet/>
      <dgm:spPr/>
      <dgm:t>
        <a:bodyPr/>
        <a:lstStyle/>
        <a:p>
          <a:endParaRPr lang="es-ES" sz="2400"/>
        </a:p>
      </dgm:t>
    </dgm:pt>
    <dgm:pt modelId="{CBBD3D13-4D85-4E4E-AE71-28D8AC4AD268}" type="sibTrans" cxnId="{3454C54B-A901-411A-BBDD-A6CA3DA6FEE5}">
      <dgm:prSet/>
      <dgm:spPr/>
      <dgm:t>
        <a:bodyPr/>
        <a:lstStyle/>
        <a:p>
          <a:endParaRPr lang="es-ES" sz="2400"/>
        </a:p>
      </dgm:t>
    </dgm:pt>
    <dgm:pt modelId="{C7059993-178C-4DE7-831D-D83965E2AAD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err="1" smtClean="0">
              <a:latin typeface="Calibri" pitchFamily="34" charset="0"/>
            </a:rPr>
            <a:t>Sports</a:t>
          </a:r>
          <a:r>
            <a:rPr lang="es-ES_tradnl" sz="2400" b="1" dirty="0" smtClean="0">
              <a:latin typeface="Calibri" pitchFamily="34" charset="0"/>
            </a:rPr>
            <a:t> </a:t>
          </a:r>
          <a:r>
            <a:rPr lang="es-ES_tradnl" sz="2400" b="1" dirty="0" err="1" smtClean="0">
              <a:latin typeface="Calibri" pitchFamily="34" charset="0"/>
            </a:rPr>
            <a:t>massage</a:t>
          </a:r>
          <a:endParaRPr lang="es-ES" sz="2400" b="1" dirty="0">
            <a:latin typeface="Calibri" pitchFamily="34" charset="0"/>
          </a:endParaRPr>
        </a:p>
      </dgm:t>
    </dgm:pt>
    <dgm:pt modelId="{2C78FC20-0A3B-4760-A30E-FB6A63866061}" type="parTrans" cxnId="{C70C6C44-3E68-407F-B31B-2D694F465CDA}">
      <dgm:prSet/>
      <dgm:spPr/>
      <dgm:t>
        <a:bodyPr/>
        <a:lstStyle/>
        <a:p>
          <a:endParaRPr lang="es-ES" sz="2400"/>
        </a:p>
      </dgm:t>
    </dgm:pt>
    <dgm:pt modelId="{A8D5479C-533F-4528-866D-B8BA3EE968E2}" type="sibTrans" cxnId="{C70C6C44-3E68-407F-B31B-2D694F465CDA}">
      <dgm:prSet/>
      <dgm:spPr/>
      <dgm:t>
        <a:bodyPr/>
        <a:lstStyle/>
        <a:p>
          <a:endParaRPr lang="es-ES" sz="2400"/>
        </a:p>
      </dgm:t>
    </dgm:pt>
    <dgm:pt modelId="{FCB2FB6D-36A7-43F0-9456-54D024E6E22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smtClean="0">
              <a:latin typeface="Calibri" pitchFamily="34" charset="0"/>
            </a:rPr>
            <a:t>Relax </a:t>
          </a:r>
          <a:endParaRPr lang="es-ES" sz="2400" b="1" dirty="0">
            <a:latin typeface="Calibri" pitchFamily="34" charset="0"/>
          </a:endParaRPr>
        </a:p>
      </dgm:t>
    </dgm:pt>
    <dgm:pt modelId="{C917C4B6-12FC-4C35-9E29-594AA3DB2D48}" type="parTrans" cxnId="{75C613D8-B0DB-484C-8C6A-788FA23C1347}">
      <dgm:prSet/>
      <dgm:spPr/>
      <dgm:t>
        <a:bodyPr/>
        <a:lstStyle/>
        <a:p>
          <a:endParaRPr lang="es-ES" sz="2400"/>
        </a:p>
      </dgm:t>
    </dgm:pt>
    <dgm:pt modelId="{2B1418B4-AF0C-4EAA-BDFD-8268E5D0D764}" type="sibTrans" cxnId="{75C613D8-B0DB-484C-8C6A-788FA23C1347}">
      <dgm:prSet/>
      <dgm:spPr/>
      <dgm:t>
        <a:bodyPr/>
        <a:lstStyle/>
        <a:p>
          <a:endParaRPr lang="es-ES" sz="2400"/>
        </a:p>
      </dgm:t>
    </dgm:pt>
    <dgm:pt modelId="{5DFD2DF2-6CEB-45AA-A1ED-DBB2040D899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err="1" smtClean="0">
              <a:latin typeface="Calibri" pitchFamily="34" charset="0"/>
            </a:rPr>
            <a:t>Tension-relieving</a:t>
          </a:r>
          <a:r>
            <a:rPr lang="es-ES_tradnl" sz="2400" b="1" dirty="0" smtClean="0">
              <a:latin typeface="Calibri" pitchFamily="34" charset="0"/>
            </a:rPr>
            <a:t> &amp; </a:t>
          </a:r>
          <a:r>
            <a:rPr lang="es-ES_tradnl" sz="2400" b="1" dirty="0" err="1" smtClean="0">
              <a:latin typeface="Calibri" pitchFamily="34" charset="0"/>
            </a:rPr>
            <a:t>decontracting</a:t>
          </a:r>
          <a:r>
            <a:rPr lang="es-ES_tradnl" sz="2400" b="1" dirty="0" smtClean="0">
              <a:latin typeface="Calibri" pitchFamily="34" charset="0"/>
            </a:rPr>
            <a:t> </a:t>
          </a:r>
          <a:r>
            <a:rPr lang="es-ES_tradnl" sz="2400" b="1" dirty="0" err="1" smtClean="0">
              <a:latin typeface="Calibri" pitchFamily="34" charset="0"/>
            </a:rPr>
            <a:t>massage</a:t>
          </a:r>
          <a:endParaRPr lang="es-ES" sz="2400" b="1" dirty="0">
            <a:latin typeface="Calibri" pitchFamily="34" charset="0"/>
          </a:endParaRPr>
        </a:p>
      </dgm:t>
    </dgm:pt>
    <dgm:pt modelId="{08773F1E-C797-4AF8-A6B5-75360AE5CA27}" type="parTrans" cxnId="{3087AAA7-C65C-4407-89CA-EA47DF9182C9}">
      <dgm:prSet/>
      <dgm:spPr/>
      <dgm:t>
        <a:bodyPr/>
        <a:lstStyle/>
        <a:p>
          <a:endParaRPr lang="es-ES" sz="2400"/>
        </a:p>
      </dgm:t>
    </dgm:pt>
    <dgm:pt modelId="{6A7D6D19-52B8-4FA5-B3F4-4F23D09EEB4B}" type="sibTrans" cxnId="{3087AAA7-C65C-4407-89CA-EA47DF9182C9}">
      <dgm:prSet/>
      <dgm:spPr/>
      <dgm:t>
        <a:bodyPr/>
        <a:lstStyle/>
        <a:p>
          <a:endParaRPr lang="es-ES" sz="2400"/>
        </a:p>
      </dgm:t>
    </dgm:pt>
    <dgm:pt modelId="{60077AC2-155F-4555-84F3-507908BE688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smtClean="0">
              <a:latin typeface="Calibri" pitchFamily="34" charset="0"/>
            </a:rPr>
            <a:t>Manual (</a:t>
          </a:r>
          <a:r>
            <a:rPr lang="es-ES_tradnl" sz="2400" b="1" dirty="0" err="1" smtClean="0">
              <a:latin typeface="Calibri" pitchFamily="34" charset="0"/>
            </a:rPr>
            <a:t>Hands-on</a:t>
          </a:r>
          <a:r>
            <a:rPr lang="es-ES_tradnl" sz="2400" b="1" dirty="0" smtClean="0">
              <a:latin typeface="Calibri" pitchFamily="34" charset="0"/>
            </a:rPr>
            <a:t>) </a:t>
          </a:r>
          <a:r>
            <a:rPr lang="es-ES_tradnl" sz="2400" b="1" dirty="0" err="1" smtClean="0">
              <a:latin typeface="Calibri" pitchFamily="34" charset="0"/>
            </a:rPr>
            <a:t>therapy</a:t>
          </a:r>
          <a:endParaRPr lang="es-ES" sz="2400" b="1" dirty="0">
            <a:latin typeface="Calibri" pitchFamily="34" charset="0"/>
          </a:endParaRPr>
        </a:p>
      </dgm:t>
    </dgm:pt>
    <dgm:pt modelId="{0E107493-F376-4595-8D2B-86E89E60CA2C}" type="sibTrans" cxnId="{960B83C3-1BAB-46BF-9C22-9650087A5496}">
      <dgm:prSet/>
      <dgm:spPr/>
      <dgm:t>
        <a:bodyPr/>
        <a:lstStyle/>
        <a:p>
          <a:endParaRPr lang="es-ES"/>
        </a:p>
      </dgm:t>
    </dgm:pt>
    <dgm:pt modelId="{F28DB4D4-1810-4989-BAF5-5D4E2DF5DBF8}" type="parTrans" cxnId="{960B83C3-1BAB-46BF-9C22-9650087A5496}">
      <dgm:prSet/>
      <dgm:spPr/>
      <dgm:t>
        <a:bodyPr/>
        <a:lstStyle/>
        <a:p>
          <a:endParaRPr lang="es-ES"/>
        </a:p>
      </dgm:t>
    </dgm:pt>
    <dgm:pt modelId="{1285DA5F-E285-4276-8864-9D94E18AC8E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400" b="1" dirty="0" err="1" smtClean="0">
              <a:latin typeface="Calibri" pitchFamily="34" charset="0"/>
            </a:rPr>
            <a:t>Cranial</a:t>
          </a:r>
          <a:r>
            <a:rPr lang="es-ES_tradnl" sz="2400" b="1" dirty="0" smtClean="0">
              <a:latin typeface="Calibri" pitchFamily="34" charset="0"/>
            </a:rPr>
            <a:t> </a:t>
          </a:r>
          <a:r>
            <a:rPr lang="es-ES_tradnl" sz="2400" b="1" dirty="0" err="1" smtClean="0">
              <a:latin typeface="Calibri" pitchFamily="34" charset="0"/>
            </a:rPr>
            <a:t>sacral</a:t>
          </a:r>
          <a:r>
            <a:rPr lang="es-ES_tradnl" sz="2400" b="1" dirty="0" smtClean="0">
              <a:latin typeface="Calibri" pitchFamily="34" charset="0"/>
            </a:rPr>
            <a:t> </a:t>
          </a:r>
          <a:r>
            <a:rPr lang="es-ES_tradnl" sz="2400" b="1" dirty="0" err="1" smtClean="0">
              <a:latin typeface="Calibri" pitchFamily="34" charset="0"/>
            </a:rPr>
            <a:t>massage</a:t>
          </a:r>
          <a:endParaRPr lang="es-ES" sz="2400" b="1" dirty="0">
            <a:latin typeface="Calibri" pitchFamily="34" charset="0"/>
          </a:endParaRPr>
        </a:p>
      </dgm:t>
    </dgm:pt>
    <dgm:pt modelId="{9710398B-8021-44E2-9A7E-ED3F3FDBF158}" type="parTrans" cxnId="{94086D37-C717-410B-90F2-0AAA8B539E4C}">
      <dgm:prSet/>
      <dgm:spPr/>
      <dgm:t>
        <a:bodyPr/>
        <a:lstStyle/>
        <a:p>
          <a:endParaRPr lang="es-ES"/>
        </a:p>
      </dgm:t>
    </dgm:pt>
    <dgm:pt modelId="{FA8BA146-977B-4B25-81D7-5CF9C23CDC15}" type="sibTrans" cxnId="{94086D37-C717-410B-90F2-0AAA8B539E4C}">
      <dgm:prSet/>
      <dgm:spPr/>
      <dgm:t>
        <a:bodyPr/>
        <a:lstStyle/>
        <a:p>
          <a:endParaRPr lang="es-ES"/>
        </a:p>
      </dgm:t>
    </dgm:pt>
    <dgm:pt modelId="{5D2DFAD7-A96A-4E3B-BB77-E8755798729C}" type="pres">
      <dgm:prSet presAssocID="{BC31D282-F846-4375-9790-0BE71BEB71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C2BB73-F1B6-48A9-A2CD-6F69B288F381}" type="pres">
      <dgm:prSet presAssocID="{0566BCB2-991B-41E3-8F56-60A235458BE5}" presName="linNode" presStyleCnt="0"/>
      <dgm:spPr/>
    </dgm:pt>
    <dgm:pt modelId="{81F31C8F-1553-46F0-AAB0-9C9B24CAFDBC}" type="pres">
      <dgm:prSet presAssocID="{0566BCB2-991B-41E3-8F56-60A235458BE5}" presName="parentText" presStyleLbl="node1" presStyleIdx="0" presStyleCnt="1" custScaleX="101363" custLinFactNeighborX="-1931" custLinFactNeighborY="333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FAEBA-FD3C-4477-96CB-0E65018B7455}" type="pres">
      <dgm:prSet presAssocID="{0566BCB2-991B-41E3-8F56-60A235458BE5}" presName="descendantText" presStyleLbl="alignAccFollowNode1" presStyleIdx="0" presStyleCnt="1" custScaleX="95524" custScaleY="230116" custLinFactNeighborX="17796" custLinFactNeighborY="15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93A63E-984F-45D4-93A6-01819DF80BE1}" type="presOf" srcId="{58997D7F-753B-459F-9E40-8D38EA470892}" destId="{34FFAEBA-FD3C-4477-96CB-0E65018B7455}" srcOrd="0" destOrd="0" presId="urn:microsoft.com/office/officeart/2005/8/layout/vList5"/>
    <dgm:cxn modelId="{82492602-C258-4308-BB90-2FCBDF3FC47A}" srcId="{BC31D282-F846-4375-9790-0BE71BEB71A1}" destId="{0566BCB2-991B-41E3-8F56-60A235458BE5}" srcOrd="0" destOrd="0" parTransId="{1481F3C8-FCF7-46EA-B7A7-DFF9A182462A}" sibTransId="{A9AC54E4-CFEC-418B-BA68-DDD17E55A35A}"/>
    <dgm:cxn modelId="{C70C6C44-3E68-407F-B31B-2D694F465CDA}" srcId="{0566BCB2-991B-41E3-8F56-60A235458BE5}" destId="{C7059993-178C-4DE7-831D-D83965E2AADB}" srcOrd="1" destOrd="0" parTransId="{2C78FC20-0A3B-4760-A30E-FB6A63866061}" sibTransId="{A8D5479C-533F-4528-866D-B8BA3EE968E2}"/>
    <dgm:cxn modelId="{59955B9B-D36C-44FF-9B93-8D23F72CA4FA}" type="presOf" srcId="{FCB2FB6D-36A7-43F0-9456-54D024E6E225}" destId="{34FFAEBA-FD3C-4477-96CB-0E65018B7455}" srcOrd="0" destOrd="2" presId="urn:microsoft.com/office/officeart/2005/8/layout/vList5"/>
    <dgm:cxn modelId="{03F783A5-D481-4EE6-B705-8F2823225A5D}" type="presOf" srcId="{60077AC2-155F-4555-84F3-507908BE688C}" destId="{34FFAEBA-FD3C-4477-96CB-0E65018B7455}" srcOrd="0" destOrd="4" presId="urn:microsoft.com/office/officeart/2005/8/layout/vList5"/>
    <dgm:cxn modelId="{94086D37-C717-410B-90F2-0AAA8B539E4C}" srcId="{0566BCB2-991B-41E3-8F56-60A235458BE5}" destId="{1285DA5F-E285-4276-8864-9D94E18AC8EC}" srcOrd="5" destOrd="0" parTransId="{9710398B-8021-44E2-9A7E-ED3F3FDBF158}" sibTransId="{FA8BA146-977B-4B25-81D7-5CF9C23CDC15}"/>
    <dgm:cxn modelId="{DD913173-DB0B-478E-811A-9A37BB0E4A14}" type="presOf" srcId="{C7059993-178C-4DE7-831D-D83965E2AADB}" destId="{34FFAEBA-FD3C-4477-96CB-0E65018B7455}" srcOrd="0" destOrd="1" presId="urn:microsoft.com/office/officeart/2005/8/layout/vList5"/>
    <dgm:cxn modelId="{3087AAA7-C65C-4407-89CA-EA47DF9182C9}" srcId="{0566BCB2-991B-41E3-8F56-60A235458BE5}" destId="{5DFD2DF2-6CEB-45AA-A1ED-DBB2040D8994}" srcOrd="3" destOrd="0" parTransId="{08773F1E-C797-4AF8-A6B5-75360AE5CA27}" sibTransId="{6A7D6D19-52B8-4FA5-B3F4-4F23D09EEB4B}"/>
    <dgm:cxn modelId="{782DDAC8-F7E5-4239-A7C0-92303FC75155}" type="presOf" srcId="{1285DA5F-E285-4276-8864-9D94E18AC8EC}" destId="{34FFAEBA-FD3C-4477-96CB-0E65018B7455}" srcOrd="0" destOrd="5" presId="urn:microsoft.com/office/officeart/2005/8/layout/vList5"/>
    <dgm:cxn modelId="{75C613D8-B0DB-484C-8C6A-788FA23C1347}" srcId="{0566BCB2-991B-41E3-8F56-60A235458BE5}" destId="{FCB2FB6D-36A7-43F0-9456-54D024E6E225}" srcOrd="2" destOrd="0" parTransId="{C917C4B6-12FC-4C35-9E29-594AA3DB2D48}" sibTransId="{2B1418B4-AF0C-4EAA-BDFD-8268E5D0D764}"/>
    <dgm:cxn modelId="{89CDA09C-F357-4C73-9CAF-BA6BFA7A6309}" type="presOf" srcId="{BC31D282-F846-4375-9790-0BE71BEB71A1}" destId="{5D2DFAD7-A96A-4E3B-BB77-E8755798729C}" srcOrd="0" destOrd="0" presId="urn:microsoft.com/office/officeart/2005/8/layout/vList5"/>
    <dgm:cxn modelId="{3454C54B-A901-411A-BBDD-A6CA3DA6FEE5}" srcId="{0566BCB2-991B-41E3-8F56-60A235458BE5}" destId="{58997D7F-753B-459F-9E40-8D38EA470892}" srcOrd="0" destOrd="0" parTransId="{1CC07217-A82F-4445-8DD0-1F9BBEFB1994}" sibTransId="{CBBD3D13-4D85-4E4E-AE71-28D8AC4AD268}"/>
    <dgm:cxn modelId="{EB691AAD-1B17-4797-9DB1-BACBD0337654}" type="presOf" srcId="{0566BCB2-991B-41E3-8F56-60A235458BE5}" destId="{81F31C8F-1553-46F0-AAB0-9C9B24CAFDBC}" srcOrd="0" destOrd="0" presId="urn:microsoft.com/office/officeart/2005/8/layout/vList5"/>
    <dgm:cxn modelId="{E98BF518-7AB5-414B-AA2A-79C33BB23898}" type="presOf" srcId="{5DFD2DF2-6CEB-45AA-A1ED-DBB2040D8994}" destId="{34FFAEBA-FD3C-4477-96CB-0E65018B7455}" srcOrd="0" destOrd="3" presId="urn:microsoft.com/office/officeart/2005/8/layout/vList5"/>
    <dgm:cxn modelId="{960B83C3-1BAB-46BF-9C22-9650087A5496}" srcId="{0566BCB2-991B-41E3-8F56-60A235458BE5}" destId="{60077AC2-155F-4555-84F3-507908BE688C}" srcOrd="4" destOrd="0" parTransId="{F28DB4D4-1810-4989-BAF5-5D4E2DF5DBF8}" sibTransId="{0E107493-F376-4595-8D2B-86E89E60CA2C}"/>
    <dgm:cxn modelId="{7A7D6471-FD5A-4B8E-9B2E-AC9F588D22A5}" type="presParOf" srcId="{5D2DFAD7-A96A-4E3B-BB77-E8755798729C}" destId="{11C2BB73-F1B6-48A9-A2CD-6F69B288F381}" srcOrd="0" destOrd="0" presId="urn:microsoft.com/office/officeart/2005/8/layout/vList5"/>
    <dgm:cxn modelId="{A943FBA8-0148-4CCB-867E-8832603DC095}" type="presParOf" srcId="{11C2BB73-F1B6-48A9-A2CD-6F69B288F381}" destId="{81F31C8F-1553-46F0-AAB0-9C9B24CAFDBC}" srcOrd="0" destOrd="0" presId="urn:microsoft.com/office/officeart/2005/8/layout/vList5"/>
    <dgm:cxn modelId="{572E15B5-CEA8-4FDA-8424-FEA112FFB08E}" type="presParOf" srcId="{11C2BB73-F1B6-48A9-A2CD-6F69B288F381}" destId="{34FFAEBA-FD3C-4477-96CB-0E65018B74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31D282-F846-4375-9790-0BE71BEB71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66BCB2-991B-41E3-8F56-60A235458BE5}">
      <dgm:prSet phldrT="[Texto]" custT="1"/>
      <dgm:spPr/>
      <dgm:t>
        <a:bodyPr/>
        <a:lstStyle/>
        <a:p>
          <a:r>
            <a:rPr lang="es-ES_tradnl" sz="2400" b="1" dirty="0" smtClean="0">
              <a:latin typeface="Calibri" pitchFamily="34" charset="0"/>
            </a:rPr>
            <a:t>TREATMENTS</a:t>
          </a:r>
          <a:endParaRPr lang="es-ES" sz="2400" b="1" dirty="0">
            <a:latin typeface="Calibri" pitchFamily="34" charset="0"/>
          </a:endParaRPr>
        </a:p>
      </dgm:t>
    </dgm:pt>
    <dgm:pt modelId="{1481F3C8-FCF7-46EA-B7A7-DFF9A182462A}" type="parTrans" cxnId="{82492602-C258-4308-BB90-2FCBDF3FC47A}">
      <dgm:prSet/>
      <dgm:spPr/>
      <dgm:t>
        <a:bodyPr/>
        <a:lstStyle/>
        <a:p>
          <a:endParaRPr lang="es-ES" sz="2400"/>
        </a:p>
      </dgm:t>
    </dgm:pt>
    <dgm:pt modelId="{A9AC54E4-CFEC-418B-BA68-DDD17E55A35A}" type="sibTrans" cxnId="{82492602-C258-4308-BB90-2FCBDF3FC47A}">
      <dgm:prSet/>
      <dgm:spPr/>
      <dgm:t>
        <a:bodyPr/>
        <a:lstStyle/>
        <a:p>
          <a:endParaRPr lang="es-ES" sz="2400"/>
        </a:p>
      </dgm:t>
    </dgm:pt>
    <dgm:pt modelId="{C7059993-178C-4DE7-831D-D83965E2AAD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000" b="1" dirty="0" err="1" smtClean="0">
              <a:latin typeface="Calibri" pitchFamily="34" charset="0"/>
            </a:rPr>
            <a:t>Kinesiology</a:t>
          </a:r>
          <a:r>
            <a:rPr lang="es-ES_tradnl" sz="2000" b="1" dirty="0" smtClean="0">
              <a:latin typeface="Calibri" pitchFamily="34" charset="0"/>
            </a:rPr>
            <a:t> – </a:t>
          </a:r>
          <a:r>
            <a:rPr lang="es-ES_tradnl" sz="2000" b="1" dirty="0" err="1" smtClean="0">
              <a:latin typeface="Calibri" pitchFamily="34" charset="0"/>
            </a:rPr>
            <a:t>Kinesiotape</a:t>
          </a:r>
          <a:r>
            <a:rPr lang="es-ES_tradnl" sz="2000" b="1" dirty="0" smtClean="0">
              <a:latin typeface="Calibri" pitchFamily="34" charset="0"/>
            </a:rPr>
            <a:t> (Neuromuscular </a:t>
          </a:r>
          <a:r>
            <a:rPr lang="es-ES_tradnl" sz="2000" b="1" dirty="0" err="1" smtClean="0">
              <a:latin typeface="Calibri" pitchFamily="34" charset="0"/>
            </a:rPr>
            <a:t>disorders</a:t>
          </a:r>
          <a:r>
            <a:rPr lang="es-ES_tradnl" sz="2000" b="1" dirty="0" smtClean="0">
              <a:latin typeface="Calibri" pitchFamily="34" charset="0"/>
            </a:rPr>
            <a:t>)</a:t>
          </a:r>
          <a:endParaRPr lang="es-ES" sz="2000" b="1" dirty="0">
            <a:latin typeface="Calibri" pitchFamily="34" charset="0"/>
          </a:endParaRPr>
        </a:p>
      </dgm:t>
    </dgm:pt>
    <dgm:pt modelId="{2C78FC20-0A3B-4760-A30E-FB6A63866061}" type="parTrans" cxnId="{C70C6C44-3E68-407F-B31B-2D694F465CDA}">
      <dgm:prSet/>
      <dgm:spPr/>
      <dgm:t>
        <a:bodyPr/>
        <a:lstStyle/>
        <a:p>
          <a:endParaRPr lang="es-ES" sz="2400"/>
        </a:p>
      </dgm:t>
    </dgm:pt>
    <dgm:pt modelId="{A8D5479C-533F-4528-866D-B8BA3EE968E2}" type="sibTrans" cxnId="{C70C6C44-3E68-407F-B31B-2D694F465CDA}">
      <dgm:prSet/>
      <dgm:spPr/>
      <dgm:t>
        <a:bodyPr/>
        <a:lstStyle/>
        <a:p>
          <a:endParaRPr lang="es-ES" sz="2400"/>
        </a:p>
      </dgm:t>
    </dgm:pt>
    <dgm:pt modelId="{FCB2FB6D-36A7-43F0-9456-54D024E6E225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ES" sz="2400" b="1" dirty="0">
            <a:latin typeface="Calibri" pitchFamily="34" charset="0"/>
          </a:endParaRPr>
        </a:p>
      </dgm:t>
    </dgm:pt>
    <dgm:pt modelId="{C917C4B6-12FC-4C35-9E29-594AA3DB2D48}" type="parTrans" cxnId="{75C613D8-B0DB-484C-8C6A-788FA23C1347}">
      <dgm:prSet/>
      <dgm:spPr/>
      <dgm:t>
        <a:bodyPr/>
        <a:lstStyle/>
        <a:p>
          <a:endParaRPr lang="es-ES" sz="2400"/>
        </a:p>
      </dgm:t>
    </dgm:pt>
    <dgm:pt modelId="{2B1418B4-AF0C-4EAA-BDFD-8268E5D0D764}" type="sibTrans" cxnId="{75C613D8-B0DB-484C-8C6A-788FA23C1347}">
      <dgm:prSet/>
      <dgm:spPr/>
      <dgm:t>
        <a:bodyPr/>
        <a:lstStyle/>
        <a:p>
          <a:endParaRPr lang="es-ES" sz="2400"/>
        </a:p>
      </dgm:t>
    </dgm:pt>
    <dgm:pt modelId="{5DFD2DF2-6CEB-45AA-A1ED-DBB2040D8994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ES" sz="2400" b="1" dirty="0">
            <a:latin typeface="Calibri" pitchFamily="34" charset="0"/>
          </a:endParaRPr>
        </a:p>
      </dgm:t>
    </dgm:pt>
    <dgm:pt modelId="{08773F1E-C797-4AF8-A6B5-75360AE5CA27}" type="parTrans" cxnId="{3087AAA7-C65C-4407-89CA-EA47DF9182C9}">
      <dgm:prSet/>
      <dgm:spPr/>
      <dgm:t>
        <a:bodyPr/>
        <a:lstStyle/>
        <a:p>
          <a:endParaRPr lang="es-ES" sz="2400"/>
        </a:p>
      </dgm:t>
    </dgm:pt>
    <dgm:pt modelId="{6A7D6D19-52B8-4FA5-B3F4-4F23D09EEB4B}" type="sibTrans" cxnId="{3087AAA7-C65C-4407-89CA-EA47DF9182C9}">
      <dgm:prSet/>
      <dgm:spPr/>
      <dgm:t>
        <a:bodyPr/>
        <a:lstStyle/>
        <a:p>
          <a:endParaRPr lang="es-ES" sz="2400"/>
        </a:p>
      </dgm:t>
    </dgm:pt>
    <dgm:pt modelId="{0EB9FC2C-4BD4-48A1-8D1A-633000833A6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000" b="1" dirty="0" err="1" smtClean="0">
              <a:latin typeface="Calibri" pitchFamily="34" charset="0"/>
            </a:rPr>
            <a:t>Joint</a:t>
          </a:r>
          <a:r>
            <a:rPr lang="es-ES_tradnl" sz="2000" b="1" dirty="0" smtClean="0">
              <a:latin typeface="Calibri" pitchFamily="34" charset="0"/>
            </a:rPr>
            <a:t> </a:t>
          </a:r>
          <a:r>
            <a:rPr lang="es-ES_tradnl" sz="2000" b="1" dirty="0" err="1" smtClean="0">
              <a:latin typeface="Calibri" pitchFamily="34" charset="0"/>
            </a:rPr>
            <a:t>manipulation</a:t>
          </a:r>
          <a:endParaRPr lang="es-ES" sz="2000" b="1" dirty="0">
            <a:latin typeface="Calibri" pitchFamily="34" charset="0"/>
          </a:endParaRPr>
        </a:p>
      </dgm:t>
    </dgm:pt>
    <dgm:pt modelId="{AB7853B7-70D9-45DE-829D-2EC74950A115}" type="parTrans" cxnId="{AA267935-61F9-4FCF-B743-72435986D616}">
      <dgm:prSet/>
      <dgm:spPr/>
      <dgm:t>
        <a:bodyPr/>
        <a:lstStyle/>
        <a:p>
          <a:endParaRPr lang="es-ES"/>
        </a:p>
      </dgm:t>
    </dgm:pt>
    <dgm:pt modelId="{5205D647-4896-4A51-813A-82A7B9CD6F1E}" type="sibTrans" cxnId="{AA267935-61F9-4FCF-B743-72435986D616}">
      <dgm:prSet/>
      <dgm:spPr/>
      <dgm:t>
        <a:bodyPr/>
        <a:lstStyle/>
        <a:p>
          <a:endParaRPr lang="es-ES"/>
        </a:p>
      </dgm:t>
    </dgm:pt>
    <dgm:pt modelId="{58B08947-B71E-4379-870B-5C9B343AE99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000" b="1" dirty="0" err="1" smtClean="0">
              <a:latin typeface="Calibri" pitchFamily="34" charset="0"/>
            </a:rPr>
            <a:t>Dry</a:t>
          </a:r>
          <a:r>
            <a:rPr lang="es-ES_tradnl" sz="2000" b="1" dirty="0" smtClean="0">
              <a:latin typeface="Calibri" pitchFamily="34" charset="0"/>
            </a:rPr>
            <a:t> </a:t>
          </a:r>
          <a:r>
            <a:rPr lang="es-ES_tradnl" sz="2000" b="1" dirty="0" err="1" smtClean="0">
              <a:latin typeface="Calibri" pitchFamily="34" charset="0"/>
            </a:rPr>
            <a:t>needling</a:t>
          </a:r>
          <a:r>
            <a:rPr lang="es-ES_tradnl" sz="2000" b="1" dirty="0" smtClean="0">
              <a:latin typeface="Calibri" pitchFamily="34" charset="0"/>
            </a:rPr>
            <a:t> </a:t>
          </a:r>
          <a:endParaRPr lang="es-ES" sz="2000" b="1" dirty="0">
            <a:latin typeface="Calibri" pitchFamily="34" charset="0"/>
          </a:endParaRPr>
        </a:p>
      </dgm:t>
    </dgm:pt>
    <dgm:pt modelId="{96964D63-7A76-4BA1-AB0E-3F057DE213F3}" type="parTrans" cxnId="{CDAA4725-BDEA-447D-BAA9-92E497493210}">
      <dgm:prSet/>
      <dgm:spPr/>
      <dgm:t>
        <a:bodyPr/>
        <a:lstStyle/>
        <a:p>
          <a:endParaRPr lang="es-ES"/>
        </a:p>
      </dgm:t>
    </dgm:pt>
    <dgm:pt modelId="{C600C40F-0F5B-46AB-906A-A0A6CD03174D}" type="sibTrans" cxnId="{CDAA4725-BDEA-447D-BAA9-92E497493210}">
      <dgm:prSet/>
      <dgm:spPr/>
      <dgm:t>
        <a:bodyPr/>
        <a:lstStyle/>
        <a:p>
          <a:endParaRPr lang="es-ES"/>
        </a:p>
      </dgm:t>
    </dgm:pt>
    <dgm:pt modelId="{AE3694E0-2269-4E19-BDFD-5EB8C385E97F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000" b="1" dirty="0" err="1" smtClean="0">
              <a:latin typeface="Calibri" pitchFamily="34" charset="0"/>
            </a:rPr>
            <a:t>Therapeutic</a:t>
          </a:r>
          <a:r>
            <a:rPr lang="es-ES_tradnl" sz="2000" b="1" dirty="0" smtClean="0">
              <a:latin typeface="Calibri" pitchFamily="34" charset="0"/>
            </a:rPr>
            <a:t> </a:t>
          </a:r>
          <a:r>
            <a:rPr lang="es-ES_tradnl" sz="2000" b="1" dirty="0" err="1" smtClean="0">
              <a:latin typeface="Calibri" pitchFamily="34" charset="0"/>
            </a:rPr>
            <a:t>nutrition</a:t>
          </a:r>
          <a:r>
            <a:rPr lang="es-ES_tradnl" sz="2000" b="1" dirty="0" smtClean="0">
              <a:latin typeface="Calibri" pitchFamily="34" charset="0"/>
            </a:rPr>
            <a:t> (</a:t>
          </a:r>
          <a:r>
            <a:rPr lang="es-ES_tradnl" sz="2000" b="1" dirty="0" err="1" smtClean="0">
              <a:latin typeface="Calibri" pitchFamily="34" charset="0"/>
            </a:rPr>
            <a:t>Orthomolecular</a:t>
          </a:r>
          <a:r>
            <a:rPr lang="es-ES_tradnl" sz="2000" b="1" dirty="0" smtClean="0">
              <a:latin typeface="Calibri" pitchFamily="34" charset="0"/>
            </a:rPr>
            <a:t>) </a:t>
          </a:r>
          <a:r>
            <a:rPr lang="es-ES_tradnl" sz="2000" b="1" dirty="0" err="1" smtClean="0">
              <a:latin typeface="Calibri" pitchFamily="34" charset="0"/>
            </a:rPr>
            <a:t>for</a:t>
          </a:r>
          <a:r>
            <a:rPr lang="es-ES_tradnl" sz="2000" b="1" dirty="0" smtClean="0">
              <a:latin typeface="Calibri" pitchFamily="34" charset="0"/>
            </a:rPr>
            <a:t> </a:t>
          </a:r>
          <a:r>
            <a:rPr lang="es-ES_tradnl" sz="2000" b="1" dirty="0" err="1" smtClean="0">
              <a:latin typeface="Calibri" pitchFamily="34" charset="0"/>
            </a:rPr>
            <a:t>musculoskeletal</a:t>
          </a:r>
          <a:r>
            <a:rPr lang="es-ES_tradnl" sz="2000" b="1" dirty="0" smtClean="0">
              <a:latin typeface="Calibri" pitchFamily="34" charset="0"/>
            </a:rPr>
            <a:t> &amp; </a:t>
          </a:r>
          <a:r>
            <a:rPr lang="es-ES_tradnl" sz="2000" b="1" dirty="0" err="1" smtClean="0">
              <a:latin typeface="Calibri" pitchFamily="34" charset="0"/>
            </a:rPr>
            <a:t>rheumatic</a:t>
          </a:r>
          <a:r>
            <a:rPr lang="es-ES_tradnl" sz="2000" b="1" dirty="0" smtClean="0">
              <a:latin typeface="Calibri" pitchFamily="34" charset="0"/>
            </a:rPr>
            <a:t> </a:t>
          </a:r>
          <a:r>
            <a:rPr lang="es-ES_tradnl" sz="2000" b="1" dirty="0" err="1" smtClean="0">
              <a:latin typeface="Calibri" pitchFamily="34" charset="0"/>
            </a:rPr>
            <a:t>disorders</a:t>
          </a:r>
          <a:r>
            <a:rPr lang="es-ES_tradnl" sz="2000" b="1" dirty="0" smtClean="0">
              <a:latin typeface="Calibri" pitchFamily="34" charset="0"/>
            </a:rPr>
            <a:t>   </a:t>
          </a:r>
          <a:endParaRPr lang="es-ES" sz="2000" b="1" dirty="0">
            <a:latin typeface="Calibri" pitchFamily="34" charset="0"/>
          </a:endParaRPr>
        </a:p>
      </dgm:t>
    </dgm:pt>
    <dgm:pt modelId="{8FA9E9D6-C703-4376-A669-32F203E5E913}" type="parTrans" cxnId="{0A17C4D7-3C4A-48B9-A04E-6C6015038188}">
      <dgm:prSet/>
      <dgm:spPr/>
      <dgm:t>
        <a:bodyPr/>
        <a:lstStyle/>
        <a:p>
          <a:endParaRPr lang="es-ES"/>
        </a:p>
      </dgm:t>
    </dgm:pt>
    <dgm:pt modelId="{801B93EF-81E9-4BDA-B1F0-8505C9FC924E}" type="sibTrans" cxnId="{0A17C4D7-3C4A-48B9-A04E-6C6015038188}">
      <dgm:prSet/>
      <dgm:spPr/>
      <dgm:t>
        <a:bodyPr/>
        <a:lstStyle/>
        <a:p>
          <a:endParaRPr lang="es-ES"/>
        </a:p>
      </dgm:t>
    </dgm:pt>
    <dgm:pt modelId="{4DB3A3C5-A18B-4913-8153-EEFF4591C249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ES" sz="2000" b="1" dirty="0">
            <a:latin typeface="Calibri" pitchFamily="34" charset="0"/>
          </a:endParaRPr>
        </a:p>
      </dgm:t>
    </dgm:pt>
    <dgm:pt modelId="{3A34191A-D3CD-4FF5-B48D-AD130B70EF23}" type="parTrans" cxnId="{A5656D39-270D-4F28-A6B2-EBC068BF0733}">
      <dgm:prSet/>
      <dgm:spPr/>
      <dgm:t>
        <a:bodyPr/>
        <a:lstStyle/>
        <a:p>
          <a:endParaRPr lang="es-ES"/>
        </a:p>
      </dgm:t>
    </dgm:pt>
    <dgm:pt modelId="{5739734C-2F15-4BD8-8F22-52E8FBC4D24F}" type="sibTrans" cxnId="{A5656D39-270D-4F28-A6B2-EBC068BF0733}">
      <dgm:prSet/>
      <dgm:spPr/>
      <dgm:t>
        <a:bodyPr/>
        <a:lstStyle/>
        <a:p>
          <a:endParaRPr lang="es-ES"/>
        </a:p>
      </dgm:t>
    </dgm:pt>
    <dgm:pt modelId="{58997D7F-753B-459F-9E40-8D38EA47089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000" b="1" dirty="0" err="1" smtClean="0">
              <a:latin typeface="Calibri" pitchFamily="34" charset="0"/>
            </a:rPr>
            <a:t>Soft</a:t>
          </a:r>
          <a:r>
            <a:rPr lang="es-ES_tradnl" sz="2000" b="1" dirty="0" smtClean="0">
              <a:latin typeface="Calibri" pitchFamily="34" charset="0"/>
            </a:rPr>
            <a:t> </a:t>
          </a:r>
          <a:r>
            <a:rPr lang="es-ES_tradnl" sz="2000" b="1" dirty="0" err="1" smtClean="0">
              <a:latin typeface="Calibri" pitchFamily="34" charset="0"/>
            </a:rPr>
            <a:t>tissue</a:t>
          </a:r>
          <a:r>
            <a:rPr lang="es-ES_tradnl" sz="2000" b="1" dirty="0" smtClean="0">
              <a:latin typeface="Calibri" pitchFamily="34" charset="0"/>
            </a:rPr>
            <a:t> </a:t>
          </a:r>
          <a:r>
            <a:rPr lang="es-ES_tradnl" sz="2000" b="1" dirty="0" err="1" smtClean="0">
              <a:latin typeface="Calibri" pitchFamily="34" charset="0"/>
            </a:rPr>
            <a:t>pain</a:t>
          </a:r>
          <a:r>
            <a:rPr lang="es-ES_tradnl" sz="2000" b="1" dirty="0" smtClean="0">
              <a:latin typeface="Calibri" pitchFamily="34" charset="0"/>
            </a:rPr>
            <a:t> &amp; </a:t>
          </a:r>
          <a:r>
            <a:rPr lang="es-ES_tradnl" sz="2000" b="1" dirty="0" err="1" smtClean="0">
              <a:latin typeface="Calibri" pitchFamily="34" charset="0"/>
            </a:rPr>
            <a:t>mobilization</a:t>
          </a:r>
          <a:endParaRPr lang="es-ES" sz="2000" b="1" dirty="0">
            <a:latin typeface="Calibri" pitchFamily="34" charset="0"/>
          </a:endParaRPr>
        </a:p>
      </dgm:t>
    </dgm:pt>
    <dgm:pt modelId="{CBBD3D13-4D85-4E4E-AE71-28D8AC4AD268}" type="sibTrans" cxnId="{3454C54B-A901-411A-BBDD-A6CA3DA6FEE5}">
      <dgm:prSet/>
      <dgm:spPr/>
      <dgm:t>
        <a:bodyPr/>
        <a:lstStyle/>
        <a:p>
          <a:endParaRPr lang="es-ES" sz="2400"/>
        </a:p>
      </dgm:t>
    </dgm:pt>
    <dgm:pt modelId="{1CC07217-A82F-4445-8DD0-1F9BBEFB1994}" type="parTrans" cxnId="{3454C54B-A901-411A-BBDD-A6CA3DA6FEE5}">
      <dgm:prSet/>
      <dgm:spPr/>
      <dgm:t>
        <a:bodyPr/>
        <a:lstStyle/>
        <a:p>
          <a:endParaRPr lang="es-ES" sz="2400"/>
        </a:p>
      </dgm:t>
    </dgm:pt>
    <dgm:pt modelId="{F0DBBC07-1CA5-48A4-BE77-24461EEA289F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ES" sz="2000" b="1" dirty="0">
            <a:latin typeface="Calibri" pitchFamily="34" charset="0"/>
          </a:endParaRPr>
        </a:p>
      </dgm:t>
    </dgm:pt>
    <dgm:pt modelId="{E187C92A-6A74-4CE7-BCB3-79EA084F5647}" type="parTrans" cxnId="{F1E4F3D2-54E1-4B88-92F4-6C719CBF49E6}">
      <dgm:prSet/>
      <dgm:spPr/>
      <dgm:t>
        <a:bodyPr/>
        <a:lstStyle/>
        <a:p>
          <a:endParaRPr lang="es-ES"/>
        </a:p>
      </dgm:t>
    </dgm:pt>
    <dgm:pt modelId="{47A48D35-6074-4332-9CC9-E04592210BC2}" type="sibTrans" cxnId="{F1E4F3D2-54E1-4B88-92F4-6C719CBF49E6}">
      <dgm:prSet/>
      <dgm:spPr/>
      <dgm:t>
        <a:bodyPr/>
        <a:lstStyle/>
        <a:p>
          <a:endParaRPr lang="es-ES"/>
        </a:p>
      </dgm:t>
    </dgm:pt>
    <dgm:pt modelId="{F879F0F7-5232-4AF6-B32D-8F62FBB6524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_tradnl" sz="2000" b="1" dirty="0" err="1" smtClean="0">
              <a:latin typeface="Calibri" pitchFamily="34" charset="0"/>
            </a:rPr>
            <a:t>Sports</a:t>
          </a:r>
          <a:r>
            <a:rPr lang="es-ES_tradnl" sz="2000" b="1" dirty="0" smtClean="0">
              <a:latin typeface="Calibri" pitchFamily="34" charset="0"/>
            </a:rPr>
            <a:t> injuries</a:t>
          </a:r>
          <a:endParaRPr lang="es-ES" sz="2000" b="1" dirty="0">
            <a:latin typeface="Calibri" pitchFamily="34" charset="0"/>
          </a:endParaRPr>
        </a:p>
      </dgm:t>
    </dgm:pt>
    <dgm:pt modelId="{0911D840-CBC1-476E-AA97-6065D75A8B11}" type="parTrans" cxnId="{992145F6-3190-4BEC-A115-4D35D47C0239}">
      <dgm:prSet/>
      <dgm:spPr/>
      <dgm:t>
        <a:bodyPr/>
        <a:lstStyle/>
        <a:p>
          <a:endParaRPr lang="es-ES"/>
        </a:p>
      </dgm:t>
    </dgm:pt>
    <dgm:pt modelId="{3641BABC-B339-4FC3-A1F3-B8857D7807EA}" type="sibTrans" cxnId="{992145F6-3190-4BEC-A115-4D35D47C0239}">
      <dgm:prSet/>
      <dgm:spPr/>
      <dgm:t>
        <a:bodyPr/>
        <a:lstStyle/>
        <a:p>
          <a:endParaRPr lang="es-ES"/>
        </a:p>
      </dgm:t>
    </dgm:pt>
    <dgm:pt modelId="{5D2DFAD7-A96A-4E3B-BB77-E8755798729C}" type="pres">
      <dgm:prSet presAssocID="{BC31D282-F846-4375-9790-0BE71BEB71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C2BB73-F1B6-48A9-A2CD-6F69B288F381}" type="pres">
      <dgm:prSet presAssocID="{0566BCB2-991B-41E3-8F56-60A235458BE5}" presName="linNode" presStyleCnt="0"/>
      <dgm:spPr/>
    </dgm:pt>
    <dgm:pt modelId="{81F31C8F-1553-46F0-AAB0-9C9B24CAFDBC}" type="pres">
      <dgm:prSet presAssocID="{0566BCB2-991B-41E3-8F56-60A235458BE5}" presName="parentText" presStyleLbl="node1" presStyleIdx="0" presStyleCnt="1" custScaleX="101361" custScaleY="65477" custLinFactNeighborX="-1932" custLinFactNeighborY="41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FAEBA-FD3C-4477-96CB-0E65018B7455}" type="pres">
      <dgm:prSet presAssocID="{0566BCB2-991B-41E3-8F56-60A235458BE5}" presName="descendantText" presStyleLbl="alignAccFollowNode1" presStyleIdx="0" presStyleCnt="1" custScaleX="95524" custScaleY="230116" custLinFactNeighborX="9105" custLinFactNeighborY="2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2145F6-3190-4BEC-A115-4D35D47C0239}" srcId="{0566BCB2-991B-41E3-8F56-60A235458BE5}" destId="{F879F0F7-5232-4AF6-B32D-8F62FBB65245}" srcOrd="7" destOrd="0" parTransId="{0911D840-CBC1-476E-AA97-6065D75A8B11}" sibTransId="{3641BABC-B339-4FC3-A1F3-B8857D7807EA}"/>
    <dgm:cxn modelId="{3454C54B-A901-411A-BBDD-A6CA3DA6FEE5}" srcId="{0566BCB2-991B-41E3-8F56-60A235458BE5}" destId="{58997D7F-753B-459F-9E40-8D38EA470892}" srcOrd="2" destOrd="0" parTransId="{1CC07217-A82F-4445-8DD0-1F9BBEFB1994}" sibTransId="{CBBD3D13-4D85-4E4E-AE71-28D8AC4AD268}"/>
    <dgm:cxn modelId="{0A17C4D7-3C4A-48B9-A04E-6C6015038188}" srcId="{0566BCB2-991B-41E3-8F56-60A235458BE5}" destId="{AE3694E0-2269-4E19-BDFD-5EB8C385E97F}" srcOrd="6" destOrd="0" parTransId="{8FA9E9D6-C703-4376-A669-32F203E5E913}" sibTransId="{801B93EF-81E9-4BDA-B1F0-8505C9FC924E}"/>
    <dgm:cxn modelId="{CBF8261C-9A79-42A5-81E6-AE6349CD9639}" type="presOf" srcId="{5DFD2DF2-6CEB-45AA-A1ED-DBB2040D8994}" destId="{34FFAEBA-FD3C-4477-96CB-0E65018B7455}" srcOrd="0" destOrd="9" presId="urn:microsoft.com/office/officeart/2005/8/layout/vList5"/>
    <dgm:cxn modelId="{EB1E310A-59A2-415B-ABC5-CDE5FF5CE33F}" type="presOf" srcId="{4DB3A3C5-A18B-4913-8153-EEFF4591C249}" destId="{34FFAEBA-FD3C-4477-96CB-0E65018B7455}" srcOrd="0" destOrd="0" presId="urn:microsoft.com/office/officeart/2005/8/layout/vList5"/>
    <dgm:cxn modelId="{41C3E4E2-512A-4571-AAA7-830C15F918E4}" type="presOf" srcId="{AE3694E0-2269-4E19-BDFD-5EB8C385E97F}" destId="{34FFAEBA-FD3C-4477-96CB-0E65018B7455}" srcOrd="0" destOrd="6" presId="urn:microsoft.com/office/officeart/2005/8/layout/vList5"/>
    <dgm:cxn modelId="{82492602-C258-4308-BB90-2FCBDF3FC47A}" srcId="{BC31D282-F846-4375-9790-0BE71BEB71A1}" destId="{0566BCB2-991B-41E3-8F56-60A235458BE5}" srcOrd="0" destOrd="0" parTransId="{1481F3C8-FCF7-46EA-B7A7-DFF9A182462A}" sibTransId="{A9AC54E4-CFEC-418B-BA68-DDD17E55A35A}"/>
    <dgm:cxn modelId="{B5F5A8D3-BEFF-4A0B-915E-5517626891D7}" type="presOf" srcId="{58B08947-B71E-4379-870B-5C9B343AE99B}" destId="{34FFAEBA-FD3C-4477-96CB-0E65018B7455}" srcOrd="0" destOrd="5" presId="urn:microsoft.com/office/officeart/2005/8/layout/vList5"/>
    <dgm:cxn modelId="{79EEC04E-3235-4FC8-8D1F-A68B8831B54A}" type="presOf" srcId="{0566BCB2-991B-41E3-8F56-60A235458BE5}" destId="{81F31C8F-1553-46F0-AAB0-9C9B24CAFDBC}" srcOrd="0" destOrd="0" presId="urn:microsoft.com/office/officeart/2005/8/layout/vList5"/>
    <dgm:cxn modelId="{59CAD1F9-2DF8-4383-B764-374781B31B91}" type="presOf" srcId="{F0DBBC07-1CA5-48A4-BE77-24461EEA289F}" destId="{34FFAEBA-FD3C-4477-96CB-0E65018B7455}" srcOrd="0" destOrd="1" presId="urn:microsoft.com/office/officeart/2005/8/layout/vList5"/>
    <dgm:cxn modelId="{8A696CD5-9A7B-45CD-8A64-21B1DC373579}" type="presOf" srcId="{0EB9FC2C-4BD4-48A1-8D1A-633000833A62}" destId="{34FFAEBA-FD3C-4477-96CB-0E65018B7455}" srcOrd="0" destOrd="4" presId="urn:microsoft.com/office/officeart/2005/8/layout/vList5"/>
    <dgm:cxn modelId="{75C613D8-B0DB-484C-8C6A-788FA23C1347}" srcId="{0566BCB2-991B-41E3-8F56-60A235458BE5}" destId="{FCB2FB6D-36A7-43F0-9456-54D024E6E225}" srcOrd="8" destOrd="0" parTransId="{C917C4B6-12FC-4C35-9E29-594AA3DB2D48}" sibTransId="{2B1418B4-AF0C-4EAA-BDFD-8268E5D0D764}"/>
    <dgm:cxn modelId="{3087AAA7-C65C-4407-89CA-EA47DF9182C9}" srcId="{0566BCB2-991B-41E3-8F56-60A235458BE5}" destId="{5DFD2DF2-6CEB-45AA-A1ED-DBB2040D8994}" srcOrd="9" destOrd="0" parTransId="{08773F1E-C797-4AF8-A6B5-75360AE5CA27}" sibTransId="{6A7D6D19-52B8-4FA5-B3F4-4F23D09EEB4B}"/>
    <dgm:cxn modelId="{F1E4F3D2-54E1-4B88-92F4-6C719CBF49E6}" srcId="{0566BCB2-991B-41E3-8F56-60A235458BE5}" destId="{F0DBBC07-1CA5-48A4-BE77-24461EEA289F}" srcOrd="1" destOrd="0" parTransId="{E187C92A-6A74-4CE7-BCB3-79EA084F5647}" sibTransId="{47A48D35-6074-4332-9CC9-E04592210BC2}"/>
    <dgm:cxn modelId="{87D76F8D-D78A-42C4-AD8B-F803D41086FC}" type="presOf" srcId="{C7059993-178C-4DE7-831D-D83965E2AADB}" destId="{34FFAEBA-FD3C-4477-96CB-0E65018B7455}" srcOrd="0" destOrd="3" presId="urn:microsoft.com/office/officeart/2005/8/layout/vList5"/>
    <dgm:cxn modelId="{4CA00DBA-2CE4-48BE-8759-A6EB72A13CD1}" type="presOf" srcId="{BC31D282-F846-4375-9790-0BE71BEB71A1}" destId="{5D2DFAD7-A96A-4E3B-BB77-E8755798729C}" srcOrd="0" destOrd="0" presId="urn:microsoft.com/office/officeart/2005/8/layout/vList5"/>
    <dgm:cxn modelId="{A5656D39-270D-4F28-A6B2-EBC068BF0733}" srcId="{0566BCB2-991B-41E3-8F56-60A235458BE5}" destId="{4DB3A3C5-A18B-4913-8153-EEFF4591C249}" srcOrd="0" destOrd="0" parTransId="{3A34191A-D3CD-4FF5-B48D-AD130B70EF23}" sibTransId="{5739734C-2F15-4BD8-8F22-52E8FBC4D24F}"/>
    <dgm:cxn modelId="{9E8CC422-4F2A-4834-9C41-28A498AAFE58}" type="presOf" srcId="{F879F0F7-5232-4AF6-B32D-8F62FBB65245}" destId="{34FFAEBA-FD3C-4477-96CB-0E65018B7455}" srcOrd="0" destOrd="7" presId="urn:microsoft.com/office/officeart/2005/8/layout/vList5"/>
    <dgm:cxn modelId="{28DB3676-D9E2-4D5E-A6D0-5955C84CF028}" type="presOf" srcId="{58997D7F-753B-459F-9E40-8D38EA470892}" destId="{34FFAEBA-FD3C-4477-96CB-0E65018B7455}" srcOrd="0" destOrd="2" presId="urn:microsoft.com/office/officeart/2005/8/layout/vList5"/>
    <dgm:cxn modelId="{AA267935-61F9-4FCF-B743-72435986D616}" srcId="{0566BCB2-991B-41E3-8F56-60A235458BE5}" destId="{0EB9FC2C-4BD4-48A1-8D1A-633000833A62}" srcOrd="4" destOrd="0" parTransId="{AB7853B7-70D9-45DE-829D-2EC74950A115}" sibTransId="{5205D647-4896-4A51-813A-82A7B9CD6F1E}"/>
    <dgm:cxn modelId="{CDAA4725-BDEA-447D-BAA9-92E497493210}" srcId="{0566BCB2-991B-41E3-8F56-60A235458BE5}" destId="{58B08947-B71E-4379-870B-5C9B343AE99B}" srcOrd="5" destOrd="0" parTransId="{96964D63-7A76-4BA1-AB0E-3F057DE213F3}" sibTransId="{C600C40F-0F5B-46AB-906A-A0A6CD03174D}"/>
    <dgm:cxn modelId="{C70C6C44-3E68-407F-B31B-2D694F465CDA}" srcId="{0566BCB2-991B-41E3-8F56-60A235458BE5}" destId="{C7059993-178C-4DE7-831D-D83965E2AADB}" srcOrd="3" destOrd="0" parTransId="{2C78FC20-0A3B-4760-A30E-FB6A63866061}" sibTransId="{A8D5479C-533F-4528-866D-B8BA3EE968E2}"/>
    <dgm:cxn modelId="{018C71BB-FC7E-45BF-9FF6-7B5781B57175}" type="presOf" srcId="{FCB2FB6D-36A7-43F0-9456-54D024E6E225}" destId="{34FFAEBA-FD3C-4477-96CB-0E65018B7455}" srcOrd="0" destOrd="8" presId="urn:microsoft.com/office/officeart/2005/8/layout/vList5"/>
    <dgm:cxn modelId="{272B84C3-2DDE-48B7-8C72-E6EDA7874E15}" type="presParOf" srcId="{5D2DFAD7-A96A-4E3B-BB77-E8755798729C}" destId="{11C2BB73-F1B6-48A9-A2CD-6F69B288F381}" srcOrd="0" destOrd="0" presId="urn:microsoft.com/office/officeart/2005/8/layout/vList5"/>
    <dgm:cxn modelId="{32E15158-8CE7-4A99-B07E-7ADEABFACB02}" type="presParOf" srcId="{11C2BB73-F1B6-48A9-A2CD-6F69B288F381}" destId="{81F31C8F-1553-46F0-AAB0-9C9B24CAFDBC}" srcOrd="0" destOrd="0" presId="urn:microsoft.com/office/officeart/2005/8/layout/vList5"/>
    <dgm:cxn modelId="{81C52D9C-09A6-4DDB-AEC0-B589161923CE}" type="presParOf" srcId="{11C2BB73-F1B6-48A9-A2CD-6F69B288F381}" destId="{34FFAEBA-FD3C-4477-96CB-0E65018B74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FAEBA-FD3C-4477-96CB-0E65018B7455}">
      <dsp:nvSpPr>
        <dsp:cNvPr id="0" name=""/>
        <dsp:cNvSpPr/>
      </dsp:nvSpPr>
      <dsp:spPr>
        <a:xfrm rot="5400000">
          <a:off x="1064447" y="1208463"/>
          <a:ext cx="5974072" cy="35623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>
              <a:latin typeface="Calibri" pitchFamily="34" charset="0"/>
            </a:rPr>
            <a:t>Functional</a:t>
          </a:r>
          <a:r>
            <a:rPr lang="es-ES_tradnl" sz="2400" b="1" kern="1200" dirty="0" smtClean="0">
              <a:latin typeface="Calibri" pitchFamily="34" charset="0"/>
            </a:rPr>
            <a:t> Pilates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smtClean="0">
              <a:latin typeface="Calibri" pitchFamily="34" charset="0"/>
            </a:rPr>
            <a:t>Therapeutic Pilates 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>
              <a:latin typeface="Calibri" pitchFamily="34" charset="0"/>
            </a:rPr>
            <a:t>Regeneration</a:t>
          </a:r>
          <a:r>
            <a:rPr lang="es-ES_tradnl" sz="2400" b="1" kern="1200" dirty="0" smtClean="0">
              <a:latin typeface="Calibri" pitchFamily="34" charset="0"/>
            </a:rPr>
            <a:t> of </a:t>
          </a:r>
          <a:r>
            <a:rPr lang="es-ES_tradnl" sz="2400" b="1" kern="1200" dirty="0" err="1" smtClean="0">
              <a:latin typeface="Calibri" pitchFamily="34" charset="0"/>
            </a:rPr>
            <a:t>soft</a:t>
          </a:r>
          <a:r>
            <a:rPr lang="es-ES_tradnl" sz="2400" b="1" kern="1200" dirty="0" smtClean="0">
              <a:latin typeface="Calibri" pitchFamily="34" charset="0"/>
            </a:rPr>
            <a:t> </a:t>
          </a:r>
          <a:r>
            <a:rPr lang="es-ES_tradnl" sz="2400" b="1" kern="1200" dirty="0" err="1" smtClean="0">
              <a:latin typeface="Calibri" pitchFamily="34" charset="0"/>
            </a:rPr>
            <a:t>tissue</a:t>
          </a:r>
          <a:r>
            <a:rPr lang="es-ES_tradnl" sz="2400" b="1" kern="1200" dirty="0" smtClean="0">
              <a:latin typeface="Calibri" pitchFamily="34" charset="0"/>
            </a:rPr>
            <a:t> 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smtClean="0">
              <a:latin typeface="Calibri" pitchFamily="34" charset="0"/>
            </a:rPr>
            <a:t>Prevention &amp; Treatment of Sport injuries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smtClean="0">
              <a:latin typeface="Calibri" pitchFamily="34" charset="0"/>
            </a:rPr>
            <a:t>Electrotherapy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>
              <a:latin typeface="Calibri" pitchFamily="34" charset="0"/>
            </a:rPr>
            <a:t>Massotherapy</a:t>
          </a:r>
          <a:endParaRPr lang="es-ES" sz="2400" b="1" kern="1200" dirty="0">
            <a:latin typeface="Calibri" pitchFamily="34" charset="0"/>
          </a:endParaRPr>
        </a:p>
      </dsp:txBody>
      <dsp:txXfrm rot="5400000">
        <a:off x="1064447" y="1208463"/>
        <a:ext cx="5974072" cy="3562328"/>
      </dsp:txXfrm>
    </dsp:sp>
    <dsp:sp modelId="{81F31C8F-1553-46F0-AAB0-9C9B24CAFDBC}">
      <dsp:nvSpPr>
        <dsp:cNvPr id="0" name=""/>
        <dsp:cNvSpPr/>
      </dsp:nvSpPr>
      <dsp:spPr>
        <a:xfrm>
          <a:off x="0" y="1584191"/>
          <a:ext cx="2126294" cy="3245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smtClean="0">
              <a:latin typeface="Calibri" pitchFamily="34" charset="0"/>
            </a:rPr>
            <a:t>THERAPIES</a:t>
          </a:r>
          <a:endParaRPr lang="es-ES" sz="2800" b="1" kern="1200" dirty="0">
            <a:latin typeface="Calibri" pitchFamily="34" charset="0"/>
          </a:endParaRPr>
        </a:p>
      </dsp:txBody>
      <dsp:txXfrm>
        <a:off x="0" y="1584191"/>
        <a:ext cx="2126294" cy="32451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FAEBA-FD3C-4477-96CB-0E65018B7455}">
      <dsp:nvSpPr>
        <dsp:cNvPr id="0" name=""/>
        <dsp:cNvSpPr/>
      </dsp:nvSpPr>
      <dsp:spPr>
        <a:xfrm rot="5400000">
          <a:off x="1064447" y="1208463"/>
          <a:ext cx="5974072" cy="35623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>
              <a:latin typeface="Calibri" pitchFamily="34" charset="0"/>
            </a:rPr>
            <a:t>Therapeutic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>
              <a:latin typeface="Calibri" pitchFamily="34" charset="0"/>
            </a:rPr>
            <a:t>Sports</a:t>
          </a:r>
          <a:r>
            <a:rPr lang="es-ES_tradnl" sz="2400" b="1" kern="1200" dirty="0" smtClean="0">
              <a:latin typeface="Calibri" pitchFamily="34" charset="0"/>
            </a:rPr>
            <a:t> </a:t>
          </a:r>
          <a:r>
            <a:rPr lang="es-ES_tradnl" sz="2400" b="1" kern="1200" dirty="0" err="1" smtClean="0">
              <a:latin typeface="Calibri" pitchFamily="34" charset="0"/>
            </a:rPr>
            <a:t>massage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smtClean="0">
              <a:latin typeface="Calibri" pitchFamily="34" charset="0"/>
            </a:rPr>
            <a:t>Relax 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>
              <a:latin typeface="Calibri" pitchFamily="34" charset="0"/>
            </a:rPr>
            <a:t>Tension-relieving</a:t>
          </a:r>
          <a:r>
            <a:rPr lang="es-ES_tradnl" sz="2400" b="1" kern="1200" dirty="0" smtClean="0">
              <a:latin typeface="Calibri" pitchFamily="34" charset="0"/>
            </a:rPr>
            <a:t> &amp; </a:t>
          </a:r>
          <a:r>
            <a:rPr lang="es-ES_tradnl" sz="2400" b="1" kern="1200" dirty="0" err="1" smtClean="0">
              <a:latin typeface="Calibri" pitchFamily="34" charset="0"/>
            </a:rPr>
            <a:t>decontracting</a:t>
          </a:r>
          <a:r>
            <a:rPr lang="es-ES_tradnl" sz="2400" b="1" kern="1200" dirty="0" smtClean="0">
              <a:latin typeface="Calibri" pitchFamily="34" charset="0"/>
            </a:rPr>
            <a:t> </a:t>
          </a:r>
          <a:r>
            <a:rPr lang="es-ES_tradnl" sz="2400" b="1" kern="1200" dirty="0" err="1" smtClean="0">
              <a:latin typeface="Calibri" pitchFamily="34" charset="0"/>
            </a:rPr>
            <a:t>massage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smtClean="0">
              <a:latin typeface="Calibri" pitchFamily="34" charset="0"/>
            </a:rPr>
            <a:t>Manual (</a:t>
          </a:r>
          <a:r>
            <a:rPr lang="es-ES_tradnl" sz="2400" b="1" kern="1200" dirty="0" err="1" smtClean="0">
              <a:latin typeface="Calibri" pitchFamily="34" charset="0"/>
            </a:rPr>
            <a:t>Hands-on</a:t>
          </a:r>
          <a:r>
            <a:rPr lang="es-ES_tradnl" sz="2400" b="1" kern="1200" dirty="0" smtClean="0">
              <a:latin typeface="Calibri" pitchFamily="34" charset="0"/>
            </a:rPr>
            <a:t>) </a:t>
          </a:r>
          <a:r>
            <a:rPr lang="es-ES_tradnl" sz="2400" b="1" kern="1200" dirty="0" err="1" smtClean="0">
              <a:latin typeface="Calibri" pitchFamily="34" charset="0"/>
            </a:rPr>
            <a:t>therapy</a:t>
          </a: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>
              <a:latin typeface="Calibri" pitchFamily="34" charset="0"/>
            </a:rPr>
            <a:t>Cranial</a:t>
          </a:r>
          <a:r>
            <a:rPr lang="es-ES_tradnl" sz="2400" b="1" kern="1200" dirty="0" smtClean="0">
              <a:latin typeface="Calibri" pitchFamily="34" charset="0"/>
            </a:rPr>
            <a:t> </a:t>
          </a:r>
          <a:r>
            <a:rPr lang="es-ES_tradnl" sz="2400" b="1" kern="1200" dirty="0" err="1" smtClean="0">
              <a:latin typeface="Calibri" pitchFamily="34" charset="0"/>
            </a:rPr>
            <a:t>sacral</a:t>
          </a:r>
          <a:r>
            <a:rPr lang="es-ES_tradnl" sz="2400" b="1" kern="1200" dirty="0" smtClean="0">
              <a:latin typeface="Calibri" pitchFamily="34" charset="0"/>
            </a:rPr>
            <a:t> </a:t>
          </a:r>
          <a:r>
            <a:rPr lang="es-ES_tradnl" sz="2400" b="1" kern="1200" dirty="0" err="1" smtClean="0">
              <a:latin typeface="Calibri" pitchFamily="34" charset="0"/>
            </a:rPr>
            <a:t>massage</a:t>
          </a:r>
          <a:endParaRPr lang="es-ES" sz="2400" b="1" kern="1200" dirty="0">
            <a:latin typeface="Calibri" pitchFamily="34" charset="0"/>
          </a:endParaRPr>
        </a:p>
      </dsp:txBody>
      <dsp:txXfrm rot="5400000">
        <a:off x="1064447" y="1208463"/>
        <a:ext cx="5974072" cy="3562328"/>
      </dsp:txXfrm>
    </dsp:sp>
    <dsp:sp modelId="{81F31C8F-1553-46F0-AAB0-9C9B24CAFDBC}">
      <dsp:nvSpPr>
        <dsp:cNvPr id="0" name=""/>
        <dsp:cNvSpPr/>
      </dsp:nvSpPr>
      <dsp:spPr>
        <a:xfrm>
          <a:off x="0" y="2448275"/>
          <a:ext cx="2126294" cy="3245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latin typeface="Calibri" pitchFamily="34" charset="0"/>
            </a:rPr>
            <a:t>MASSAGES</a:t>
          </a:r>
          <a:endParaRPr lang="es-ES" sz="2800" b="1" kern="1200" dirty="0">
            <a:latin typeface="Calibri" pitchFamily="34" charset="0"/>
          </a:endParaRPr>
        </a:p>
      </dsp:txBody>
      <dsp:txXfrm>
        <a:off x="0" y="2448275"/>
        <a:ext cx="2126294" cy="32451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FAEBA-FD3C-4477-96CB-0E65018B7455}">
      <dsp:nvSpPr>
        <dsp:cNvPr id="0" name=""/>
        <dsp:cNvSpPr/>
      </dsp:nvSpPr>
      <dsp:spPr>
        <a:xfrm rot="5400000">
          <a:off x="1120567" y="1264583"/>
          <a:ext cx="6261979" cy="37382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err="1" smtClean="0">
              <a:latin typeface="Calibri" pitchFamily="34" charset="0"/>
            </a:rPr>
            <a:t>Soft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r>
            <a:rPr lang="es-ES_tradnl" sz="2000" b="1" kern="1200" dirty="0" err="1" smtClean="0">
              <a:latin typeface="Calibri" pitchFamily="34" charset="0"/>
            </a:rPr>
            <a:t>tissue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r>
            <a:rPr lang="es-ES_tradnl" sz="2000" b="1" kern="1200" dirty="0" err="1" smtClean="0">
              <a:latin typeface="Calibri" pitchFamily="34" charset="0"/>
            </a:rPr>
            <a:t>pain</a:t>
          </a:r>
          <a:r>
            <a:rPr lang="es-ES_tradnl" sz="2000" b="1" kern="1200" dirty="0" smtClean="0">
              <a:latin typeface="Calibri" pitchFamily="34" charset="0"/>
            </a:rPr>
            <a:t> &amp; </a:t>
          </a:r>
          <a:r>
            <a:rPr lang="es-ES_tradnl" sz="2000" b="1" kern="1200" dirty="0" err="1" smtClean="0">
              <a:latin typeface="Calibri" pitchFamily="34" charset="0"/>
            </a:rPr>
            <a:t>mobilization</a:t>
          </a: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err="1" smtClean="0">
              <a:latin typeface="Calibri" pitchFamily="34" charset="0"/>
            </a:rPr>
            <a:t>Kinesiology</a:t>
          </a:r>
          <a:r>
            <a:rPr lang="es-ES_tradnl" sz="2000" b="1" kern="1200" dirty="0" smtClean="0">
              <a:latin typeface="Calibri" pitchFamily="34" charset="0"/>
            </a:rPr>
            <a:t> – </a:t>
          </a:r>
          <a:r>
            <a:rPr lang="es-ES_tradnl" sz="2000" b="1" kern="1200" dirty="0" err="1" smtClean="0">
              <a:latin typeface="Calibri" pitchFamily="34" charset="0"/>
            </a:rPr>
            <a:t>Kinesiotape</a:t>
          </a:r>
          <a:r>
            <a:rPr lang="es-ES_tradnl" sz="2000" b="1" kern="1200" dirty="0" smtClean="0">
              <a:latin typeface="Calibri" pitchFamily="34" charset="0"/>
            </a:rPr>
            <a:t> (Neuromuscular </a:t>
          </a:r>
          <a:r>
            <a:rPr lang="es-ES_tradnl" sz="2000" b="1" kern="1200" dirty="0" err="1" smtClean="0">
              <a:latin typeface="Calibri" pitchFamily="34" charset="0"/>
            </a:rPr>
            <a:t>disorders</a:t>
          </a:r>
          <a:r>
            <a:rPr lang="es-ES_tradnl" sz="2000" b="1" kern="1200" dirty="0" smtClean="0">
              <a:latin typeface="Calibri" pitchFamily="34" charset="0"/>
            </a:rPr>
            <a:t>)</a:t>
          </a: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err="1" smtClean="0">
              <a:latin typeface="Calibri" pitchFamily="34" charset="0"/>
            </a:rPr>
            <a:t>Joint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r>
            <a:rPr lang="es-ES_tradnl" sz="2000" b="1" kern="1200" dirty="0" err="1" smtClean="0">
              <a:latin typeface="Calibri" pitchFamily="34" charset="0"/>
            </a:rPr>
            <a:t>manipulation</a:t>
          </a: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err="1" smtClean="0">
              <a:latin typeface="Calibri" pitchFamily="34" charset="0"/>
            </a:rPr>
            <a:t>Dry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r>
            <a:rPr lang="es-ES_tradnl" sz="2000" b="1" kern="1200" dirty="0" err="1" smtClean="0">
              <a:latin typeface="Calibri" pitchFamily="34" charset="0"/>
            </a:rPr>
            <a:t>needling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err="1" smtClean="0">
              <a:latin typeface="Calibri" pitchFamily="34" charset="0"/>
            </a:rPr>
            <a:t>Therapeutic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r>
            <a:rPr lang="es-ES_tradnl" sz="2000" b="1" kern="1200" dirty="0" err="1" smtClean="0">
              <a:latin typeface="Calibri" pitchFamily="34" charset="0"/>
            </a:rPr>
            <a:t>nutrition</a:t>
          </a:r>
          <a:r>
            <a:rPr lang="es-ES_tradnl" sz="2000" b="1" kern="1200" dirty="0" smtClean="0">
              <a:latin typeface="Calibri" pitchFamily="34" charset="0"/>
            </a:rPr>
            <a:t> (</a:t>
          </a:r>
          <a:r>
            <a:rPr lang="es-ES_tradnl" sz="2000" b="1" kern="1200" dirty="0" err="1" smtClean="0">
              <a:latin typeface="Calibri" pitchFamily="34" charset="0"/>
            </a:rPr>
            <a:t>Orthomolecular</a:t>
          </a:r>
          <a:r>
            <a:rPr lang="es-ES_tradnl" sz="2000" b="1" kern="1200" dirty="0" smtClean="0">
              <a:latin typeface="Calibri" pitchFamily="34" charset="0"/>
            </a:rPr>
            <a:t>) </a:t>
          </a:r>
          <a:r>
            <a:rPr lang="es-ES_tradnl" sz="2000" b="1" kern="1200" dirty="0" err="1" smtClean="0">
              <a:latin typeface="Calibri" pitchFamily="34" charset="0"/>
            </a:rPr>
            <a:t>for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r>
            <a:rPr lang="es-ES_tradnl" sz="2000" b="1" kern="1200" dirty="0" err="1" smtClean="0">
              <a:latin typeface="Calibri" pitchFamily="34" charset="0"/>
            </a:rPr>
            <a:t>musculoskeletal</a:t>
          </a:r>
          <a:r>
            <a:rPr lang="es-ES_tradnl" sz="2000" b="1" kern="1200" dirty="0" smtClean="0">
              <a:latin typeface="Calibri" pitchFamily="34" charset="0"/>
            </a:rPr>
            <a:t> &amp; </a:t>
          </a:r>
          <a:r>
            <a:rPr lang="es-ES_tradnl" sz="2000" b="1" kern="1200" dirty="0" err="1" smtClean="0">
              <a:latin typeface="Calibri" pitchFamily="34" charset="0"/>
            </a:rPr>
            <a:t>rheumatic</a:t>
          </a:r>
          <a:r>
            <a:rPr lang="es-ES_tradnl" sz="2000" b="1" kern="1200" dirty="0" smtClean="0">
              <a:latin typeface="Calibri" pitchFamily="34" charset="0"/>
            </a:rPr>
            <a:t> </a:t>
          </a:r>
          <a:r>
            <a:rPr lang="es-ES_tradnl" sz="2000" b="1" kern="1200" dirty="0" err="1" smtClean="0">
              <a:latin typeface="Calibri" pitchFamily="34" charset="0"/>
            </a:rPr>
            <a:t>disorders</a:t>
          </a:r>
          <a:r>
            <a:rPr lang="es-ES_tradnl" sz="2000" b="1" kern="1200" dirty="0" smtClean="0">
              <a:latin typeface="Calibri" pitchFamily="34" charset="0"/>
            </a:rPr>
            <a:t>   </a:t>
          </a: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err="1" smtClean="0">
              <a:latin typeface="Calibri" pitchFamily="34" charset="0"/>
            </a:rPr>
            <a:t>Sports</a:t>
          </a:r>
          <a:r>
            <a:rPr lang="es-ES_tradnl" sz="2000" b="1" kern="1200" dirty="0" smtClean="0">
              <a:latin typeface="Calibri" pitchFamily="34" charset="0"/>
            </a:rPr>
            <a:t> injuries</a:t>
          </a:r>
          <a:endParaRPr lang="es-ES" sz="20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>
            <a:latin typeface="Calibri" pitchFamily="34" charset="0"/>
          </a:endParaRPr>
        </a:p>
      </dsp:txBody>
      <dsp:txXfrm rot="5400000">
        <a:off x="1120567" y="1264583"/>
        <a:ext cx="6261979" cy="3738245"/>
      </dsp:txXfrm>
    </dsp:sp>
    <dsp:sp modelId="{81F31C8F-1553-46F0-AAB0-9C9B24CAFDBC}">
      <dsp:nvSpPr>
        <dsp:cNvPr id="0" name=""/>
        <dsp:cNvSpPr/>
      </dsp:nvSpPr>
      <dsp:spPr>
        <a:xfrm>
          <a:off x="0" y="2160240"/>
          <a:ext cx="2231252" cy="222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latin typeface="Calibri" pitchFamily="34" charset="0"/>
            </a:rPr>
            <a:t>TREATMENTS</a:t>
          </a:r>
          <a:endParaRPr lang="es-ES" sz="2400" b="1" kern="1200" dirty="0">
            <a:latin typeface="Calibri" pitchFamily="34" charset="0"/>
          </a:endParaRPr>
        </a:p>
      </dsp:txBody>
      <dsp:txXfrm>
        <a:off x="0" y="2160240"/>
        <a:ext cx="2231252" cy="222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9BC559-08B0-4852-B018-435F367CE7BC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AA641D-DE5E-488E-A860-254F17A0DD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smtClean="0"/>
              <a:t>PAGINA 1 – PORTADA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5F5E99-A4E0-448D-BB7A-7A1C7D63D13B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Rectángulo redondeado"/>
          <p:cNvSpPr/>
          <p:nvPr/>
        </p:nvSpPr>
        <p:spPr>
          <a:xfrm>
            <a:off x="313947" y="578883"/>
            <a:ext cx="6230107" cy="41452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41782" y="2426941"/>
            <a:ext cx="5829300" cy="24384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541782" y="4913376"/>
            <a:ext cx="5829300" cy="12192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B9F74-1099-4A41-BF40-3487081D7D39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B0E6E4-1EB3-4849-87EB-2B7B7D740E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77190" y="707136"/>
            <a:ext cx="6137910" cy="5583936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42AF-75DD-4E12-B5B4-39BF40A76271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53A3-50A6-49B0-8E0D-CB14D0ABA1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711206"/>
            <a:ext cx="1485900" cy="7010399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0050" y="711204"/>
            <a:ext cx="4457700" cy="701040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0471-4A4D-4C94-BFB0-E716979A7E1C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72C7-EFF2-46F2-8ED0-9CEA288DD2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5583936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D9D-0BED-4615-88E5-7F2EB0329792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A4E4-C96F-4C5B-827F-5F37FEB57E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 redondeado"/>
          <p:cNvSpPr/>
          <p:nvPr/>
        </p:nvSpPr>
        <p:spPr>
          <a:xfrm>
            <a:off x="313947" y="578883"/>
            <a:ext cx="6230107" cy="578843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1258" y="6571488"/>
            <a:ext cx="6137910" cy="902208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1258" y="7499312"/>
            <a:ext cx="6137910" cy="560832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54DCC7-A24B-418A-8FF6-5CA44EFE2E25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02A03C-2672-432F-B428-A11CD7CC3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5764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66520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F90D-EA70-4CC0-8E48-BB6F842670D1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1BC5-2FE7-447A-96E6-E53ABC6447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5418" y="772584"/>
            <a:ext cx="2948940" cy="105621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489127" y="772584"/>
            <a:ext cx="2948940" cy="105621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5418" y="1930400"/>
            <a:ext cx="2948940" cy="465328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9127" y="1930400"/>
            <a:ext cx="2948940" cy="465328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6BE8-AABD-4C96-8454-F9644CF613BF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C24F-9BDD-4818-AC5F-9C17DA849D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3532-A410-49A0-AFE8-C1727557DB54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E9AB-A910-4002-A18B-414D379A4E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43AFD1-AC36-4B21-9943-AC0E2DA4A10B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3B554A-5580-4680-A4A5-7D70CC4D3B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4088" y="711200"/>
            <a:ext cx="2228850" cy="12192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154135" y="1930403"/>
            <a:ext cx="2228850" cy="560814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71030" y="1240192"/>
            <a:ext cx="3469619" cy="62992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F09E-B1C0-457E-B32A-DDF6ABEE1BC6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225D-F475-4B04-8BF3-9AE6C337FD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4800600" y="579438"/>
            <a:ext cx="1743075" cy="57912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6682741"/>
            <a:ext cx="6172200" cy="140208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11200"/>
            <a:ext cx="1680210" cy="561530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6110" y="581024"/>
            <a:ext cx="4443984" cy="57912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AF30AB-CE08-4FEC-8D0D-C2B0B2FE360B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2A0328-D82F-4645-86CE-912B452C97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313947" y="578883"/>
            <a:ext cx="6230107" cy="73152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377825" y="6646863"/>
            <a:ext cx="6137275" cy="140335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1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377825" y="706438"/>
            <a:ext cx="61372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2832100" y="8148638"/>
            <a:ext cx="1714500" cy="48736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0AA849D-F8D0-4032-A214-9009117EAEBE}" type="datetimeFigureOut">
              <a:rPr lang="es-ES"/>
              <a:pPr>
                <a:defRPr/>
              </a:pPr>
              <a:t>07/09/2016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46600" y="8148638"/>
            <a:ext cx="1714500" cy="48736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61100" y="8148638"/>
            <a:ext cx="342900" cy="48736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18901F4-0617-4148-977A-7D9C346FE5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7" r:id="rId7"/>
    <p:sldLayoutId id="2147483692" r:id="rId8"/>
    <p:sldLayoutId id="214748369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ctfe_x@hot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1028700" y="3708400"/>
            <a:ext cx="5829300" cy="1958975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es-ES_tradnl" dirty="0" smtClean="0"/>
              <a:t>                 </a:t>
            </a:r>
            <a:endParaRPr lang="es-ES" dirty="0" smtClean="0"/>
          </a:p>
        </p:txBody>
      </p:sp>
      <p:pic>
        <p:nvPicPr>
          <p:cNvPr id="6147" name="3 Imagen" descr="FISIO MASAJE 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924300"/>
            <a:ext cx="10080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6 CuadroTexto"/>
          <p:cNvSpPr txBox="1">
            <a:spLocks noChangeArrowheads="1"/>
          </p:cNvSpPr>
          <p:nvPr/>
        </p:nvSpPr>
        <p:spPr bwMode="auto">
          <a:xfrm>
            <a:off x="3789040" y="4067944"/>
            <a:ext cx="2593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800" dirty="0" smtClean="0">
                <a:latin typeface="Calibri" pitchFamily="34" charset="0"/>
              </a:rPr>
              <a:t>THERAPY</a:t>
            </a:r>
            <a:endParaRPr lang="es-ES" sz="4800" dirty="0">
              <a:latin typeface="Calibri" pitchFamily="34" charset="0"/>
            </a:endParaRPr>
          </a:p>
        </p:txBody>
      </p:sp>
      <p:sp>
        <p:nvSpPr>
          <p:cNvPr id="6149" name="8 CuadroTexto"/>
          <p:cNvSpPr txBox="1">
            <a:spLocks noChangeArrowheads="1"/>
          </p:cNvSpPr>
          <p:nvPr/>
        </p:nvSpPr>
        <p:spPr bwMode="auto">
          <a:xfrm>
            <a:off x="1124744" y="4067944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800" dirty="0" smtClean="0">
                <a:latin typeface="Calibri" pitchFamily="34" charset="0"/>
              </a:rPr>
              <a:t> PHYSI</a:t>
            </a:r>
            <a:endParaRPr lang="es-ES" sz="4800" dirty="0">
              <a:latin typeface="Calibri" pitchFamily="34" charset="0"/>
            </a:endParaRPr>
          </a:p>
        </p:txBody>
      </p:sp>
      <p:pic>
        <p:nvPicPr>
          <p:cNvPr id="6150" name="9 Imagen" descr="FISIO MASAJE 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25" y="539750"/>
            <a:ext cx="18176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10 Imagen" descr="FISIO PILATES 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863" y="442913"/>
            <a:ext cx="1692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12 CuadroTexto"/>
          <p:cNvSpPr txBox="1">
            <a:spLocks noChangeArrowheads="1"/>
          </p:cNvSpPr>
          <p:nvPr/>
        </p:nvSpPr>
        <p:spPr bwMode="auto">
          <a:xfrm>
            <a:off x="260350" y="3276600"/>
            <a:ext cx="2880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Calibri" pitchFamily="34" charset="0"/>
              </a:rPr>
              <a:t>THERAPEUTIC  PILATES</a:t>
            </a:r>
            <a:endParaRPr lang="es-ES" sz="2000" b="1" dirty="0">
              <a:latin typeface="Calibri" pitchFamily="34" charset="0"/>
            </a:endParaRPr>
          </a:p>
        </p:txBody>
      </p:sp>
      <p:pic>
        <p:nvPicPr>
          <p:cNvPr id="6153" name="13 Imagen" descr="MASAJE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813" y="7019925"/>
            <a:ext cx="21066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14 CuadroTexto"/>
          <p:cNvSpPr txBox="1">
            <a:spLocks noChangeArrowheads="1"/>
          </p:cNvSpPr>
          <p:nvPr/>
        </p:nvSpPr>
        <p:spPr bwMode="auto">
          <a:xfrm>
            <a:off x="333375" y="6588125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 smtClean="0">
                <a:latin typeface="Calibri" pitchFamily="34" charset="0"/>
              </a:rPr>
              <a:t>MASSAGE RELAX 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44675" y="5580063"/>
            <a:ext cx="4321175" cy="400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 smtClean="0"/>
              <a:t>SERVICES  BROCHURE</a:t>
            </a:r>
            <a:endParaRPr lang="es-E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52738" y="6588125"/>
            <a:ext cx="3600450" cy="1816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dirty="0"/>
              <a:t>Héctor J. García </a:t>
            </a:r>
            <a:r>
              <a:rPr lang="es-ES_tradnl" sz="1600" b="1" dirty="0" err="1"/>
              <a:t>Umpiérrez</a:t>
            </a:r>
            <a:endParaRPr lang="es-ES_tradnl" sz="1600" b="1" dirty="0"/>
          </a:p>
          <a:p>
            <a:pPr algn="ctr">
              <a:defRPr/>
            </a:pPr>
            <a:endParaRPr lang="es-ES_tradnl" sz="1600" b="1" dirty="0"/>
          </a:p>
          <a:p>
            <a:pPr algn="ctr">
              <a:defRPr/>
            </a:pPr>
            <a:r>
              <a:rPr lang="es-ES_tradnl" sz="1600" b="1" dirty="0" err="1" smtClean="0"/>
              <a:t>Physiotherapist</a:t>
            </a:r>
            <a:r>
              <a:rPr lang="es-ES_tradnl" sz="1600" b="1" dirty="0" smtClean="0"/>
              <a:t> </a:t>
            </a:r>
            <a:endParaRPr lang="es-ES_tradnl" sz="1600" b="1" dirty="0"/>
          </a:p>
          <a:p>
            <a:pPr algn="ctr">
              <a:defRPr/>
            </a:pPr>
            <a:r>
              <a:rPr lang="es-ES_tradnl" sz="1600" b="1" dirty="0" err="1" smtClean="0"/>
              <a:t>Chartered</a:t>
            </a:r>
            <a:r>
              <a:rPr lang="es-ES_tradnl" sz="1600" b="1" dirty="0" smtClean="0"/>
              <a:t> No. </a:t>
            </a:r>
            <a:r>
              <a:rPr lang="es-ES_tradnl" sz="1600" b="1" dirty="0"/>
              <a:t>673</a:t>
            </a:r>
          </a:p>
          <a:p>
            <a:pPr algn="ctr">
              <a:defRPr/>
            </a:pPr>
            <a:endParaRPr lang="es-ES_tradnl" sz="1600" b="1" dirty="0"/>
          </a:p>
          <a:p>
            <a:pPr algn="ctr">
              <a:defRPr/>
            </a:pPr>
            <a:r>
              <a:rPr lang="es-ES_tradnl" sz="1600" b="1" dirty="0" smtClean="0">
                <a:solidFill>
                  <a:schemeClr val="accent3">
                    <a:lumMod val="50000"/>
                  </a:schemeClr>
                </a:solidFill>
              </a:rPr>
              <a:t>hectfe_x@hotmail.com</a:t>
            </a:r>
            <a:endParaRPr lang="es-ES_tradnl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_tradnl" sz="1600" b="1" dirty="0" err="1" smtClean="0"/>
              <a:t>Phone</a:t>
            </a:r>
            <a:r>
              <a:rPr lang="es-ES_tradnl" sz="1600" b="1" dirty="0" smtClean="0"/>
              <a:t> No. </a:t>
            </a:r>
            <a:r>
              <a:rPr lang="es-ES_tradnl" sz="1600" b="1" dirty="0"/>
              <a:t>: 636 57 22 80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412776" y="755576"/>
            <a:ext cx="4320480" cy="1201265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s-ES_tradnl" b="1" smtClean="0">
                <a:latin typeface="Calibri" pitchFamily="34" charset="0"/>
              </a:rPr>
              <a:t>MEDICAL REHABILITATION</a:t>
            </a:r>
          </a:p>
          <a:p>
            <a:pPr algn="ctr">
              <a:buNone/>
            </a:pPr>
            <a:r>
              <a:rPr lang="es-ES_tradnl" b="1" smtClean="0">
                <a:latin typeface="Calibri" pitchFamily="34" charset="0"/>
              </a:rPr>
              <a:t> &amp; PHYSIOTHERAPY</a:t>
            </a:r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12" name="11 Diagrama"/>
          <p:cNvGraphicFramePr/>
          <p:nvPr/>
        </p:nvGraphicFramePr>
        <p:xfrm>
          <a:off x="548680" y="2267744"/>
          <a:ext cx="58326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ILATES 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0728" y="2195736"/>
            <a:ext cx="1368152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412776" y="755576"/>
            <a:ext cx="4320480" cy="1201265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s-ES_tradnl" b="1" smtClean="0">
                <a:latin typeface="Calibri" pitchFamily="34" charset="0"/>
              </a:rPr>
              <a:t>MEDICAL REHABILITATION</a:t>
            </a:r>
          </a:p>
          <a:p>
            <a:pPr algn="ctr">
              <a:buNone/>
            </a:pPr>
            <a:r>
              <a:rPr lang="es-ES_tradnl" b="1" smtClean="0">
                <a:latin typeface="Calibri" pitchFamily="34" charset="0"/>
              </a:rPr>
              <a:t> &amp; PHYSIOTHERAPY</a:t>
            </a:r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12" name="11 Diagrama"/>
          <p:cNvGraphicFramePr/>
          <p:nvPr/>
        </p:nvGraphicFramePr>
        <p:xfrm>
          <a:off x="548680" y="2483768"/>
          <a:ext cx="58326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MASAJE 8 (PRUEBA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704" y="2339752"/>
            <a:ext cx="169969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412776" y="755576"/>
            <a:ext cx="4320480" cy="1201265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s-ES_tradnl" b="1" smtClean="0">
                <a:latin typeface="Calibri" pitchFamily="34" charset="0"/>
              </a:rPr>
              <a:t>MEDICAL REHABILITATION</a:t>
            </a:r>
          </a:p>
          <a:p>
            <a:pPr algn="ctr">
              <a:buNone/>
            </a:pPr>
            <a:r>
              <a:rPr lang="es-ES_tradnl" b="1" smtClean="0">
                <a:latin typeface="Calibri" pitchFamily="34" charset="0"/>
              </a:rPr>
              <a:t> &amp; PHYSIOTHERAPY</a:t>
            </a:r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12" name="11 Diagrama"/>
          <p:cNvGraphicFramePr/>
          <p:nvPr/>
        </p:nvGraphicFramePr>
        <p:xfrm>
          <a:off x="404664" y="2195736"/>
          <a:ext cx="61206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UNCION SEC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6804248"/>
            <a:ext cx="2448272" cy="1656185"/>
          </a:xfrm>
          <a:prstGeom prst="rect">
            <a:avLst/>
          </a:prstGeom>
        </p:spPr>
      </p:pic>
      <p:pic>
        <p:nvPicPr>
          <p:cNvPr id="5" name="4 Imagen" descr="KINESIOTAP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2656" y="2195736"/>
            <a:ext cx="2448272" cy="1896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 H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971600"/>
            <a:ext cx="1800200" cy="237626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flipH="1" flipV="1">
            <a:off x="2492896" y="1691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636912" y="14036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Héctor J. García </a:t>
            </a:r>
            <a:r>
              <a:rPr lang="es-ES_tradnl" b="1" dirty="0" err="1" smtClean="0"/>
              <a:t>Umpiérrez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284984" y="1979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b="1" dirty="0" err="1" smtClean="0"/>
              <a:t>Physiotherapist</a:t>
            </a:r>
            <a:r>
              <a:rPr lang="es-ES_tradnl" b="1" dirty="0" smtClean="0"/>
              <a:t> </a:t>
            </a:r>
            <a:endParaRPr lang="es-ES_tradn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8680" y="435597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English</a:t>
            </a:r>
            <a:r>
              <a:rPr lang="es-ES_tradnl" dirty="0" smtClean="0"/>
              <a:t> </a:t>
            </a:r>
            <a:r>
              <a:rPr lang="es-ES_tradnl" dirty="0" err="1" smtClean="0"/>
              <a:t>Spoken</a:t>
            </a:r>
            <a:endParaRPr lang="es-ES_tradnl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548680" y="4860032"/>
            <a:ext cx="514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Avalilable</a:t>
            </a:r>
            <a:r>
              <a:rPr lang="es-ES_tradnl" dirty="0" smtClean="0"/>
              <a:t> 24/365 </a:t>
            </a:r>
            <a:r>
              <a:rPr lang="es-ES_tradnl" dirty="0" err="1" smtClean="0"/>
              <a:t>upon</a:t>
            </a:r>
            <a:r>
              <a:rPr lang="es-ES_tradnl" dirty="0" smtClean="0"/>
              <a:t> </a:t>
            </a:r>
            <a:r>
              <a:rPr lang="es-ES_tradnl" dirty="0" err="1" smtClean="0"/>
              <a:t>previous</a:t>
            </a:r>
            <a:r>
              <a:rPr lang="es-ES_tradnl" dirty="0" smtClean="0"/>
              <a:t> </a:t>
            </a:r>
            <a:r>
              <a:rPr lang="es-ES_tradnl" dirty="0" err="1" smtClean="0"/>
              <a:t>arrangement</a:t>
            </a:r>
            <a:r>
              <a:rPr lang="es-ES_tradnl" dirty="0" smtClean="0"/>
              <a:t> at: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700808" y="5436096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hectfe_x@hotmail.com</a:t>
            </a:r>
            <a:endParaRPr lang="es-ES_tradn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_tradnl" b="1" dirty="0" err="1" smtClean="0">
                <a:solidFill>
                  <a:schemeClr val="accent3">
                    <a:lumMod val="50000"/>
                  </a:schemeClr>
                </a:solidFill>
              </a:rPr>
              <a:t>or</a:t>
            </a:r>
            <a:endParaRPr lang="es-ES_tradn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_tradnl" b="1" dirty="0" err="1" smtClean="0"/>
              <a:t>Phone</a:t>
            </a:r>
            <a:r>
              <a:rPr lang="es-ES_tradnl" b="1" dirty="0" smtClean="0"/>
              <a:t> No. : 636 57 22 80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807</TotalTime>
  <Words>137</Words>
  <Application>Microsoft Office PowerPoint</Application>
  <PresentationFormat>Presentación en pantalla 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Aspecto</vt:lpstr>
      <vt:lpstr>                 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</dc:title>
  <dc:creator>USUARIO</dc:creator>
  <cp:lastModifiedBy>USUARIO</cp:lastModifiedBy>
  <cp:revision>89</cp:revision>
  <dcterms:created xsi:type="dcterms:W3CDTF">2016-08-30T21:08:40Z</dcterms:created>
  <dcterms:modified xsi:type="dcterms:W3CDTF">2016-09-07T10:51:07Z</dcterms:modified>
</cp:coreProperties>
</file>